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931400" cy="6877050"/>
  <p:notesSz cx="9940925" cy="68087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09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5331" y="2131885"/>
            <a:ext cx="8447088" cy="144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90662" y="3851148"/>
            <a:ext cx="6956425" cy="171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36479" cy="687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6887" y="1581721"/>
            <a:ext cx="4322921" cy="4538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17941" y="1581721"/>
            <a:ext cx="4322921" cy="4538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36479" cy="687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36479" cy="6874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620" y="437134"/>
            <a:ext cx="9706508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7954" y="1356741"/>
            <a:ext cx="8641841" cy="2357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8835" y="6395656"/>
            <a:ext cx="3180080" cy="343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6887" y="6395656"/>
            <a:ext cx="2285682" cy="343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55180" y="6395656"/>
            <a:ext cx="2285682" cy="343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4.jpg"/><Relationship Id="rId18" Type="http://schemas.openxmlformats.org/officeDocument/2006/relationships/image" Target="../media/image49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3.jpg"/><Relationship Id="rId17" Type="http://schemas.openxmlformats.org/officeDocument/2006/relationships/image" Target="../media/image48.jpg"/><Relationship Id="rId2" Type="http://schemas.openxmlformats.org/officeDocument/2006/relationships/image" Target="../media/image34.jpg"/><Relationship Id="rId16" Type="http://schemas.openxmlformats.org/officeDocument/2006/relationships/image" Target="../media/image47.jpg"/><Relationship Id="rId20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11" Type="http://schemas.openxmlformats.org/officeDocument/2006/relationships/image" Target="../media/image42.jpg"/><Relationship Id="rId5" Type="http://schemas.openxmlformats.org/officeDocument/2006/relationships/image" Target="../media/image37.jpg"/><Relationship Id="rId15" Type="http://schemas.openxmlformats.org/officeDocument/2006/relationships/image" Target="../media/image46.jpg"/><Relationship Id="rId10" Type="http://schemas.openxmlformats.org/officeDocument/2006/relationships/image" Target="../media/image41.jpg"/><Relationship Id="rId19" Type="http://schemas.openxmlformats.org/officeDocument/2006/relationships/image" Target="../media/image50.jpg"/><Relationship Id="rId4" Type="http://schemas.openxmlformats.org/officeDocument/2006/relationships/image" Target="../media/image36.jpg"/><Relationship Id="rId9" Type="http://schemas.openxmlformats.org/officeDocument/2006/relationships/image" Target="../media/image3.jpg"/><Relationship Id="rId1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hyperlink" Target="http://www.neoface.co.k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nline24.co.kr/" TargetMode="External"/><Relationship Id="rId5" Type="http://schemas.openxmlformats.org/officeDocument/2006/relationships/hyperlink" Target="http://www.neofriend.co.kr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85844"/>
            <a:ext cx="9936480" cy="1640205"/>
          </a:xfrm>
          <a:custGeom>
            <a:avLst/>
            <a:gdLst/>
            <a:ahLst/>
            <a:cxnLst/>
            <a:rect l="l" t="t" r="r" b="b"/>
            <a:pathLst>
              <a:path w="9936480" h="1640204">
                <a:moveTo>
                  <a:pt x="0" y="1639824"/>
                </a:moveTo>
                <a:lnTo>
                  <a:pt x="9936480" y="1639824"/>
                </a:lnTo>
                <a:lnTo>
                  <a:pt x="9936480" y="0"/>
                </a:lnTo>
                <a:lnTo>
                  <a:pt x="0" y="0"/>
                </a:lnTo>
                <a:lnTo>
                  <a:pt x="0" y="163982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17135"/>
            <a:ext cx="2974847" cy="5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612" y="5060950"/>
            <a:ext cx="3292475" cy="35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소재지 : 140-090 서울특별시 용산구 원효로 64길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7-4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천광빌딩</a:t>
            </a:r>
            <a:r>
              <a:rPr sz="800" spc="-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B1~4층</a:t>
            </a:r>
            <a:endParaRPr sz="800">
              <a:latin typeface="맑은 고딕"/>
              <a:cs typeface="맑은 고딕"/>
            </a:endParaRPr>
          </a:p>
          <a:p>
            <a:pPr marL="84455">
              <a:lnSpc>
                <a:spcPct val="100000"/>
              </a:lnSpc>
              <a:spcBef>
                <a:spcPts val="685"/>
              </a:spcBef>
            </a:pP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Tel. 02-713-8255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/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Fax.</a:t>
            </a:r>
            <a:r>
              <a:rPr sz="800" spc="-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02-713-8055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0110" y="1701546"/>
            <a:ext cx="337312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dirty="0">
                <a:latin typeface="맑은 고딕"/>
                <a:cs typeface="맑은 고딕"/>
              </a:rPr>
              <a:t>Company</a:t>
            </a:r>
            <a:r>
              <a:rPr sz="3500" b="0" spc="-85" dirty="0">
                <a:latin typeface="맑은 고딕"/>
                <a:cs typeface="맑은 고딕"/>
              </a:rPr>
              <a:t> </a:t>
            </a:r>
            <a:r>
              <a:rPr sz="3500" b="0" dirty="0">
                <a:latin typeface="맑은 고딕"/>
                <a:cs typeface="맑은 고딕"/>
              </a:rPr>
              <a:t>Profile</a:t>
            </a:r>
            <a:endParaRPr sz="35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943" y="2411095"/>
            <a:ext cx="3300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5F5F66"/>
                </a:solidFill>
                <a:latin typeface="맑은 고딕"/>
                <a:cs typeface="맑은 고딕"/>
              </a:rPr>
              <a:t>Introducing </a:t>
            </a:r>
            <a:r>
              <a:rPr sz="1500" spc="-5" dirty="0">
                <a:solidFill>
                  <a:srgbClr val="5F5F66"/>
                </a:solidFill>
                <a:latin typeface="맑은 고딕"/>
                <a:cs typeface="맑은 고딕"/>
              </a:rPr>
              <a:t>the </a:t>
            </a:r>
            <a:r>
              <a:rPr sz="1500" dirty="0">
                <a:solidFill>
                  <a:srgbClr val="5F5F66"/>
                </a:solidFill>
                <a:latin typeface="맑은 고딕"/>
                <a:cs typeface="맑은 고딕"/>
              </a:rPr>
              <a:t>best </a:t>
            </a:r>
            <a:r>
              <a:rPr sz="1500" spc="-5" dirty="0">
                <a:solidFill>
                  <a:srgbClr val="5F5F66"/>
                </a:solidFill>
                <a:latin typeface="맑은 고딕"/>
                <a:cs typeface="맑은 고딕"/>
              </a:rPr>
              <a:t>business</a:t>
            </a:r>
            <a:r>
              <a:rPr sz="1500" spc="-165" dirty="0">
                <a:solidFill>
                  <a:srgbClr val="5F5F66"/>
                </a:solidFill>
                <a:latin typeface="맑은 고딕"/>
                <a:cs typeface="맑은 고딕"/>
              </a:rPr>
              <a:t> </a:t>
            </a:r>
            <a:r>
              <a:rPr sz="1500" spc="-10" dirty="0">
                <a:solidFill>
                  <a:srgbClr val="5F5F66"/>
                </a:solidFill>
                <a:latin typeface="맑은 고딕"/>
                <a:cs typeface="맑은 고딕"/>
              </a:rPr>
              <a:t>partner.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6448" y="496824"/>
            <a:ext cx="1876044" cy="57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50379" y="4740427"/>
            <a:ext cx="1437005" cy="527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부서 : </a:t>
            </a:r>
            <a:r>
              <a:rPr sz="1000" b="1" spc="-5" dirty="0" err="1">
                <a:solidFill>
                  <a:srgbClr val="FFFFFF"/>
                </a:solidFill>
                <a:latin typeface="맑은 고딕"/>
                <a:cs typeface="맑은 고딕"/>
              </a:rPr>
              <a:t>시스템사업부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endParaRPr lang="en-US" sz="1000" b="1" spc="-5" dirty="0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12700" marR="5080">
              <a:lnSpc>
                <a:spcPct val="108600"/>
              </a:lnSpc>
              <a:spcBef>
                <a:spcPts val="95"/>
              </a:spcBef>
            </a:pPr>
            <a:r>
              <a:rPr sz="1000" b="1" spc="-5" dirty="0" err="1">
                <a:solidFill>
                  <a:srgbClr val="FFFFFF"/>
                </a:solidFill>
                <a:latin typeface="맑은 고딕"/>
                <a:cs typeface="맑은 고딕"/>
              </a:rPr>
              <a:t>담당자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 : </a:t>
            </a:r>
            <a:r>
              <a:rPr lang="ko-KR" altLang="en-US"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김훈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lang="ko-KR" altLang="en-US"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부장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  </a:t>
            </a:r>
            <a:endParaRPr lang="en-US" sz="1000" b="1" spc="-5" dirty="0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12700" marR="5080">
              <a:lnSpc>
                <a:spcPct val="108600"/>
              </a:lnSpc>
              <a:spcBef>
                <a:spcPts val="95"/>
              </a:spcBef>
            </a:pPr>
            <a:r>
              <a:rPr sz="1000" b="1" spc="-5" dirty="0" err="1">
                <a:solidFill>
                  <a:srgbClr val="FFFFFF"/>
                </a:solidFill>
                <a:latin typeface="맑은 고딕"/>
                <a:cs typeface="맑은 고딕"/>
              </a:rPr>
              <a:t>연락처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 :</a:t>
            </a:r>
            <a:r>
              <a:rPr sz="1000" b="1" spc="-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010-</a:t>
            </a:r>
            <a:r>
              <a:rPr lang="en-US"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4157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-</a:t>
            </a:r>
            <a:r>
              <a:rPr lang="en-US"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2883</a:t>
            </a:r>
            <a:endParaRPr sz="10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566672"/>
            <a:ext cx="1306068" cy="129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223" y="4733544"/>
            <a:ext cx="1321308" cy="1299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271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6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080" y="475234"/>
            <a:ext cx="32277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SYSTEM 사업 [ 하드웨어유통&amp;</a:t>
            </a:r>
            <a:r>
              <a:rPr sz="1500" b="1" spc="-10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제조]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1348" y="1976754"/>
            <a:ext cx="2773680" cy="6838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2550" indent="-69850">
              <a:lnSpc>
                <a:spcPct val="100000"/>
              </a:lnSpc>
              <a:spcBef>
                <a:spcPts val="3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채널(딜러) 상대로 컴퓨터 관련 전 제품</a:t>
            </a:r>
            <a:r>
              <a:rPr sz="900" spc="-6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공급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Char char="·"/>
              <a:tabLst>
                <a:tab pos="83185" algn="l"/>
              </a:tabLst>
            </a:pPr>
            <a:r>
              <a:rPr sz="900" b="1" dirty="0">
                <a:latin typeface="맑은 고딕"/>
                <a:cs typeface="맑은 고딕"/>
              </a:rPr>
              <a:t>전국적인 </a:t>
            </a:r>
            <a:r>
              <a:rPr sz="900" b="1" spc="-10" dirty="0">
                <a:latin typeface="맑은 고딕"/>
                <a:cs typeface="맑은 고딕"/>
              </a:rPr>
              <a:t>60여 </a:t>
            </a:r>
            <a:r>
              <a:rPr sz="900" b="1" dirty="0">
                <a:latin typeface="맑은 고딕"/>
                <a:cs typeface="맑은 고딕"/>
              </a:rPr>
              <a:t>협력사</a:t>
            </a:r>
            <a:r>
              <a:rPr sz="900" b="1" spc="-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구축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PC, 프린터, 컴퓨터 주변기기 및 소모품</a:t>
            </a:r>
            <a:r>
              <a:rPr sz="900" spc="-6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공급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9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웍크스테이션 및 서버 스토리지 각종 전산 장비</a:t>
            </a:r>
            <a:r>
              <a:rPr sz="900" spc="-1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공급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980" y="2092833"/>
            <a:ext cx="787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채널영업팀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5473" y="3499230"/>
            <a:ext cx="2964180" cy="3549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2550" indent="-69850">
              <a:lnSpc>
                <a:spcPct val="100000"/>
              </a:lnSpc>
              <a:spcBef>
                <a:spcPts val="3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서브원, 행복나래, 아이마켓, 학교장터 를 통한 공동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영업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PC 관련 전 제품, 사무기기, 전산 소모품 안정적인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공급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3177540"/>
            <a:ext cx="1246632" cy="1225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3503" y="3501644"/>
            <a:ext cx="48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MRO</a:t>
            </a:r>
            <a:endParaRPr sz="12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&amp;</a:t>
            </a:r>
            <a:endParaRPr sz="12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온라인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644" y="5002530"/>
            <a:ext cx="787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관공서</a:t>
            </a:r>
            <a:endParaRPr sz="12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&amp;</a:t>
            </a:r>
            <a:endParaRPr sz="12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기업직판팀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5473" y="5076189"/>
            <a:ext cx="3020695" cy="84899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2550" indent="-69850">
              <a:lnSpc>
                <a:spcPct val="100000"/>
              </a:lnSpc>
              <a:spcBef>
                <a:spcPts val="3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기업체 </a:t>
            </a:r>
            <a:r>
              <a:rPr sz="900" spc="-5" dirty="0">
                <a:latin typeface="맑은 고딕"/>
                <a:cs typeface="맑은 고딕"/>
              </a:rPr>
              <a:t>IT관련 </a:t>
            </a:r>
            <a:r>
              <a:rPr sz="900" dirty="0">
                <a:latin typeface="맑은 고딕"/>
                <a:cs typeface="맑은 고딕"/>
              </a:rPr>
              <a:t>정보통신기기(서버, 네트웍 구축,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전산장비)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수요 전산 기자재의 예산작업 및 </a:t>
            </a:r>
            <a:r>
              <a:rPr sz="900" spc="-5" dirty="0">
                <a:latin typeface="맑은 고딕"/>
                <a:cs typeface="맑은 고딕"/>
              </a:rPr>
              <a:t>G2B</a:t>
            </a:r>
            <a:r>
              <a:rPr sz="900" spc="-4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관련업무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사무용 </a:t>
            </a:r>
            <a:r>
              <a:rPr sz="900" spc="-5" dirty="0">
                <a:latin typeface="맑은 고딕"/>
                <a:cs typeface="맑은 고딕"/>
              </a:rPr>
              <a:t>OA </a:t>
            </a:r>
            <a:r>
              <a:rPr sz="900" dirty="0">
                <a:latin typeface="맑은 고딕"/>
                <a:cs typeface="맑은 고딕"/>
              </a:rPr>
              <a:t>기기의 납품, 랜탈, 리스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판매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9"/>
              </a:spcBef>
              <a:buFont typeface=""/>
              <a:buChar char="·"/>
              <a:tabLst>
                <a:tab pos="83185" algn="l"/>
              </a:tabLst>
            </a:pPr>
            <a:r>
              <a:rPr sz="900" spc="-5" dirty="0">
                <a:latin typeface="맑은 고딕"/>
                <a:cs typeface="맑은 고딕"/>
              </a:rPr>
              <a:t>HP, SUN, IBM, </a:t>
            </a:r>
            <a:r>
              <a:rPr sz="900" dirty="0">
                <a:latin typeface="맑은 고딕"/>
                <a:cs typeface="맑은 고딕"/>
              </a:rPr>
              <a:t>삼성, </a:t>
            </a:r>
            <a:r>
              <a:rPr sz="900" spc="-5" dirty="0">
                <a:latin typeface="맑은 고딕"/>
                <a:cs typeface="맑은 고딕"/>
              </a:rPr>
              <a:t>CISCO </a:t>
            </a:r>
            <a:r>
              <a:rPr sz="900" dirty="0">
                <a:latin typeface="맑은 고딕"/>
                <a:cs typeface="맑은 고딕"/>
              </a:rPr>
              <a:t>전 제품,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영상출력장비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각종 전산 소모품 단가계약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체결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14016" y="1856232"/>
            <a:ext cx="2356485" cy="0"/>
          </a:xfrm>
          <a:custGeom>
            <a:avLst/>
            <a:gdLst/>
            <a:ahLst/>
            <a:cxnLst/>
            <a:rect l="l" t="t" r="r" b="b"/>
            <a:pathLst>
              <a:path w="2356485">
                <a:moveTo>
                  <a:pt x="0" y="0"/>
                </a:moveTo>
                <a:lnTo>
                  <a:pt x="2356104" y="0"/>
                </a:lnTo>
              </a:path>
            </a:pathLst>
          </a:custGeom>
          <a:ln w="76200">
            <a:solidFill>
              <a:srgbClr val="DD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4016" y="3407664"/>
            <a:ext cx="2356485" cy="0"/>
          </a:xfrm>
          <a:custGeom>
            <a:avLst/>
            <a:gdLst/>
            <a:ahLst/>
            <a:cxnLst/>
            <a:rect l="l" t="t" r="r" b="b"/>
            <a:pathLst>
              <a:path w="2356485">
                <a:moveTo>
                  <a:pt x="0" y="0"/>
                </a:moveTo>
                <a:lnTo>
                  <a:pt x="2356104" y="0"/>
                </a:lnTo>
              </a:path>
            </a:pathLst>
          </a:custGeom>
          <a:ln w="76200">
            <a:solidFill>
              <a:srgbClr val="DD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4016" y="4981955"/>
            <a:ext cx="2356485" cy="0"/>
          </a:xfrm>
          <a:custGeom>
            <a:avLst/>
            <a:gdLst/>
            <a:ahLst/>
            <a:cxnLst/>
            <a:rect l="l" t="t" r="r" b="b"/>
            <a:pathLst>
              <a:path w="2356485">
                <a:moveTo>
                  <a:pt x="0" y="0"/>
                </a:moveTo>
                <a:lnTo>
                  <a:pt x="2356104" y="0"/>
                </a:lnTo>
              </a:path>
            </a:pathLst>
          </a:custGeom>
          <a:ln w="76200">
            <a:solidFill>
              <a:srgbClr val="DD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904229" y="2070481"/>
          <a:ext cx="3255010" cy="3662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구분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191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12700">
                      <a:solidFill>
                        <a:srgbClr val="333E50"/>
                      </a:solidFill>
                      <a:prstDash val="solid"/>
                    </a:lnT>
                    <a:lnB w="12700">
                      <a:solidFill>
                        <a:srgbClr val="333E50"/>
                      </a:solidFill>
                      <a:prstDash val="solid"/>
                    </a:lnB>
                    <a:solidFill>
                      <a:srgbClr val="E3ECF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제품리스트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191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12700">
                      <a:solidFill>
                        <a:srgbClr val="333E50"/>
                      </a:solidFill>
                      <a:prstDash val="solid"/>
                    </a:lnT>
                    <a:lnB w="12700">
                      <a:solidFill>
                        <a:srgbClr val="333E50"/>
                      </a:solidFill>
                      <a:prstDash val="solid"/>
                    </a:lnB>
                    <a:solidFill>
                      <a:srgbClr val="E3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242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IT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전산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제품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12700">
                      <a:solidFill>
                        <a:srgbClr val="333E50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71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PC, </a:t>
                      </a:r>
                      <a:r>
                        <a:rPr sz="900" spc="-5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Notebook (HP, Samsung, </a:t>
                      </a:r>
                      <a:r>
                        <a:rPr sz="90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LG,  </a:t>
                      </a:r>
                      <a:r>
                        <a:rPr sz="900" spc="-5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Lenovo, Dell, Apple)  WorkStation (HP, Lenovo, Dell)  </a:t>
                      </a:r>
                      <a:r>
                        <a:rPr sz="90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Server </a:t>
                      </a:r>
                      <a:r>
                        <a:rPr sz="900" spc="-5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(HP, </a:t>
                      </a:r>
                      <a:r>
                        <a:rPr sz="900" spc="-1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Dell, </a:t>
                      </a:r>
                      <a:r>
                        <a:rPr sz="900" spc="-5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Lenovo)  Storage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3175">
                      <a:solidFill>
                        <a:srgbClr val="CDD2D9"/>
                      </a:solidFill>
                      <a:prstDash val="solid"/>
                    </a:lnL>
                    <a:lnT w="12700">
                      <a:solidFill>
                        <a:srgbClr val="333E50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76530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가전 및</a:t>
                      </a:r>
                      <a:r>
                        <a:rPr sz="900" spc="-1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영상장비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2390" marR="1092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TV, 모니터, 생활가전,</a:t>
                      </a:r>
                      <a:r>
                        <a:rPr sz="900" spc="-1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산업용전자제  품, CCTV, 카메라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75260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이미징 솔루션</a:t>
                      </a:r>
                      <a:r>
                        <a:rPr sz="900" spc="-1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제품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프린터, 복합기, 플로터,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스캐너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전산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소모품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2390" marR="163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잉크, 토너, 컴퓨터 각종부품 ,</a:t>
                      </a:r>
                      <a:r>
                        <a:rPr sz="900" spc="-1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산업  영자재, 각종 행사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기념품등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39065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소프트웨어</a:t>
                      </a:r>
                      <a:r>
                        <a:rPr sz="900" spc="-10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제품군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3175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8185" marR="114935" indent="-59436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90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MS, </a:t>
                      </a:r>
                      <a:r>
                        <a:rPr sz="900" spc="-5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V3, </a:t>
                      </a:r>
                      <a:r>
                        <a:rPr sz="90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한글, </a:t>
                      </a:r>
                      <a:r>
                        <a:rPr sz="900" spc="-5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Adobe </a:t>
                      </a:r>
                      <a:r>
                        <a:rPr sz="90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등 각종</a:t>
                      </a:r>
                      <a:r>
                        <a:rPr sz="900" spc="-10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3A3838"/>
                          </a:solidFill>
                          <a:latin typeface="맑은 고딕"/>
                          <a:cs typeface="맑은 고딕"/>
                        </a:rPr>
                        <a:t>상용  소프트웨어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2446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13080" y="1109217"/>
            <a:ext cx="6147435" cy="70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컴퓨터 및 주변 기기 부분의 우수한 서비스를 통하여 최고의 고객 가치를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실현합니다.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b="1" dirty="0">
                <a:latin typeface="맑은 고딕"/>
                <a:cs typeface="맑은 고딕"/>
              </a:rPr>
              <a:t>취급</a:t>
            </a:r>
            <a:r>
              <a:rPr sz="1200" b="1" spc="-19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제품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271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6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080" y="475234"/>
            <a:ext cx="3227705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SYSTEM 사업 [ 하드웨어유통&amp;</a:t>
            </a:r>
            <a:r>
              <a:rPr sz="1500" b="1" spc="-10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제조]</a:t>
            </a:r>
            <a:endParaRPr sz="1500">
              <a:latin typeface="맑은 고딕"/>
              <a:cs typeface="맑은 고딕"/>
            </a:endParaRPr>
          </a:p>
          <a:p>
            <a:pPr marL="718185" indent="-172085">
              <a:lnSpc>
                <a:spcPct val="100000"/>
              </a:lnSpc>
              <a:spcBef>
                <a:spcPts val="1480"/>
              </a:spcBef>
              <a:buFont typeface="Arial"/>
              <a:buChar char="•"/>
              <a:tabLst>
                <a:tab pos="718820" algn="l"/>
              </a:tabLst>
            </a:pPr>
            <a:r>
              <a:rPr sz="1200" b="1" dirty="0">
                <a:latin typeface="맑은 고딕"/>
                <a:cs typeface="맑은 고딕"/>
              </a:rPr>
              <a:t>조달 전자칠판, 컴퓨터 및 서버</a:t>
            </a:r>
            <a:r>
              <a:rPr sz="1200" b="1" spc="-8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제조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930" y="1346580"/>
            <a:ext cx="2491740" cy="5200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20"/>
              </a:spcBef>
              <a:buFont typeface="MS UI Gothic"/>
              <a:buChar char="▪"/>
              <a:tabLst>
                <a:tab pos="185420" algn="l"/>
              </a:tabLst>
            </a:pPr>
            <a:r>
              <a:rPr sz="900" dirty="0">
                <a:latin typeface="맑은 고딕"/>
                <a:cs typeface="맑은 고딕"/>
              </a:rPr>
              <a:t>나라장터 </a:t>
            </a:r>
            <a:r>
              <a:rPr sz="900" spc="-5" dirty="0">
                <a:latin typeface="맑은 고딕"/>
                <a:cs typeface="맑은 고딕"/>
              </a:rPr>
              <a:t>PC-55종 </a:t>
            </a:r>
            <a:r>
              <a:rPr sz="900" dirty="0">
                <a:latin typeface="맑은 고딕"/>
                <a:cs typeface="맑은 고딕"/>
              </a:rPr>
              <a:t>서버 </a:t>
            </a:r>
            <a:r>
              <a:rPr sz="900" spc="-5" dirty="0">
                <a:latin typeface="맑은 고딕"/>
                <a:cs typeface="맑은 고딕"/>
              </a:rPr>
              <a:t>2종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판매중</a:t>
            </a:r>
            <a:endParaRPr sz="900">
              <a:latin typeface="맑은 고딕"/>
              <a:cs typeface="맑은 고딕"/>
            </a:endParaRPr>
          </a:p>
          <a:p>
            <a:pPr marL="184785" indent="-172085">
              <a:lnSpc>
                <a:spcPct val="100000"/>
              </a:lnSpc>
              <a:spcBef>
                <a:spcPts val="215"/>
              </a:spcBef>
              <a:buFont typeface="MS UI Gothic"/>
              <a:buChar char="▪"/>
              <a:tabLst>
                <a:tab pos="185420" algn="l"/>
              </a:tabLst>
            </a:pPr>
            <a:r>
              <a:rPr sz="900" spc="-5" dirty="0">
                <a:latin typeface="맑은 고딕"/>
                <a:cs typeface="맑은 고딕"/>
              </a:rPr>
              <a:t>12세대 </a:t>
            </a:r>
            <a:r>
              <a:rPr sz="900" dirty="0">
                <a:latin typeface="맑은 고딕"/>
                <a:cs typeface="맑은 고딕"/>
              </a:rPr>
              <a:t>PC </a:t>
            </a:r>
            <a:r>
              <a:rPr sz="900" spc="-5" dirty="0">
                <a:latin typeface="맑은 고딕"/>
                <a:cs typeface="맑은 고딕"/>
              </a:rPr>
              <a:t>35종 </a:t>
            </a:r>
            <a:r>
              <a:rPr sz="900" dirty="0">
                <a:latin typeface="맑은 고딕"/>
                <a:cs typeface="맑은 고딕"/>
              </a:rPr>
              <a:t>등록 녹색기술인즌 제품</a:t>
            </a:r>
            <a:r>
              <a:rPr sz="900" spc="-6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6종</a:t>
            </a:r>
            <a:endParaRPr sz="900">
              <a:latin typeface="맑은 고딕"/>
              <a:cs typeface="맑은 고딕"/>
            </a:endParaRPr>
          </a:p>
          <a:p>
            <a:pPr marL="184785" indent="-172085">
              <a:lnSpc>
                <a:spcPct val="100000"/>
              </a:lnSpc>
              <a:spcBef>
                <a:spcPts val="219"/>
              </a:spcBef>
              <a:buFont typeface="MS UI Gothic"/>
              <a:buChar char="▪"/>
              <a:tabLst>
                <a:tab pos="185420" algn="l"/>
              </a:tabLst>
            </a:pPr>
            <a:r>
              <a:rPr sz="900" dirty="0">
                <a:latin typeface="맑은 고딕"/>
                <a:cs typeface="맑은 고딕"/>
              </a:rPr>
              <a:t>하루PC 생상 능력 </a:t>
            </a:r>
            <a:r>
              <a:rPr sz="900" spc="-5" dirty="0">
                <a:latin typeface="맑은 고딕"/>
                <a:cs typeface="맑은 고딕"/>
              </a:rPr>
              <a:t>200대 </a:t>
            </a:r>
            <a:r>
              <a:rPr sz="900" dirty="0">
                <a:latin typeface="맑은 고딕"/>
                <a:cs typeface="맑은 고딕"/>
              </a:rPr>
              <a:t>생산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설비시설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3563" y="1978152"/>
            <a:ext cx="3028188" cy="3557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0033" y="880364"/>
            <a:ext cx="1894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5" dirty="0">
                <a:latin typeface="맑은 고딕"/>
                <a:cs typeface="맑은 고딕"/>
              </a:rPr>
              <a:t>AI </a:t>
            </a:r>
            <a:r>
              <a:rPr sz="1200" b="1" dirty="0">
                <a:latin typeface="맑은 고딕"/>
                <a:cs typeface="맑은 고딕"/>
              </a:rPr>
              <a:t>&amp; </a:t>
            </a:r>
            <a:r>
              <a:rPr sz="1200" b="1" spc="-5" dirty="0">
                <a:latin typeface="맑은 고딕"/>
                <a:cs typeface="맑은 고딕"/>
              </a:rPr>
              <a:t>GPU</a:t>
            </a:r>
            <a:r>
              <a:rPr sz="1200" b="1" spc="-60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COMPUTING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1155" y="1288160"/>
            <a:ext cx="4471670" cy="3549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15"/>
              </a:spcBef>
              <a:buFont typeface="MS UI Gothic"/>
              <a:buChar char="▪"/>
              <a:tabLst>
                <a:tab pos="185420" algn="l"/>
              </a:tabLst>
            </a:pPr>
            <a:r>
              <a:rPr sz="900" dirty="0">
                <a:latin typeface="맑은 고딕"/>
                <a:cs typeface="맑은 고딕"/>
              </a:rPr>
              <a:t>GPU </a:t>
            </a:r>
            <a:r>
              <a:rPr sz="900" spc="-5" dirty="0">
                <a:latin typeface="맑은 고딕"/>
                <a:cs typeface="맑은 고딕"/>
              </a:rPr>
              <a:t>Supercomputing </a:t>
            </a:r>
            <a:r>
              <a:rPr sz="900" dirty="0">
                <a:latin typeface="맑은 고딕"/>
                <a:cs typeface="맑은 고딕"/>
              </a:rPr>
              <a:t>발전과 </a:t>
            </a:r>
            <a:r>
              <a:rPr sz="900" spc="-5" dirty="0">
                <a:latin typeface="맑은 고딕"/>
                <a:cs typeface="맑은 고딕"/>
              </a:rPr>
              <a:t>제조,금융,의료,자동차,AI등 </a:t>
            </a:r>
            <a:r>
              <a:rPr sz="900" dirty="0">
                <a:latin typeface="맑은 고딕"/>
                <a:cs typeface="맑은 고딕"/>
              </a:rPr>
              <a:t>모든 산업분야로</a:t>
            </a:r>
            <a:r>
              <a:rPr sz="900" spc="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확대되고</a:t>
            </a:r>
            <a:endParaRPr sz="900">
              <a:latin typeface="맑은 고딕"/>
              <a:cs typeface="맑은 고딕"/>
            </a:endParaRPr>
          </a:p>
          <a:p>
            <a:pPr marR="66040" algn="ctr">
              <a:lnSpc>
                <a:spcPct val="100000"/>
              </a:lnSpc>
              <a:spcBef>
                <a:spcPts val="215"/>
              </a:spcBef>
            </a:pPr>
            <a:r>
              <a:rPr sz="900" spc="-5" dirty="0">
                <a:latin typeface="맑은 고딕"/>
                <a:cs typeface="맑은 고딕"/>
              </a:rPr>
              <a:t>4차산업의 </a:t>
            </a:r>
            <a:r>
              <a:rPr sz="900" dirty="0">
                <a:latin typeface="맑은 고딕"/>
                <a:cs typeface="맑은 고딕"/>
              </a:rPr>
              <a:t>중심에 </a:t>
            </a:r>
            <a:r>
              <a:rPr sz="900" spc="-5" dirty="0">
                <a:latin typeface="맑은 고딕"/>
                <a:cs typeface="맑은 고딕"/>
              </a:rPr>
              <a:t>AI기반의 </a:t>
            </a:r>
            <a:r>
              <a:rPr sz="900" dirty="0">
                <a:latin typeface="맑은 고딕"/>
                <a:cs typeface="맑은 고딕"/>
              </a:rPr>
              <a:t>핵식기술로 맞춤형 서버제공 및 기술지원을</a:t>
            </a:r>
            <a:r>
              <a:rPr sz="900" spc="-6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합니다.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91684" y="4390644"/>
            <a:ext cx="4197096" cy="1991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1684" y="1874520"/>
            <a:ext cx="1911095" cy="2548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11795" y="1874520"/>
            <a:ext cx="1796796" cy="2548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271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6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080" y="475234"/>
            <a:ext cx="322770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SYSTEM 사업 [ 하드웨어유통&amp;</a:t>
            </a:r>
            <a:r>
              <a:rPr sz="1500" b="1" spc="-10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제조]</a:t>
            </a:r>
            <a:endParaRPr sz="1500">
              <a:latin typeface="맑은 고딕"/>
              <a:cs typeface="맑은 고딕"/>
            </a:endParaRPr>
          </a:p>
          <a:p>
            <a:pPr marL="481330" indent="-172085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481965" algn="l"/>
              </a:tabLst>
            </a:pPr>
            <a:r>
              <a:rPr sz="1200" b="1" spc="-5" dirty="0">
                <a:latin typeface="맑은 고딕"/>
                <a:cs typeface="맑은 고딕"/>
              </a:rPr>
              <a:t>조달 </a:t>
            </a:r>
            <a:r>
              <a:rPr sz="1200" b="1" dirty="0">
                <a:latin typeface="맑은 고딕"/>
                <a:cs typeface="맑은 고딕"/>
              </a:rPr>
              <a:t>전자칠판, </a:t>
            </a:r>
            <a:r>
              <a:rPr sz="1200" b="1" spc="-5" dirty="0">
                <a:latin typeface="맑은 고딕"/>
                <a:cs typeface="맑은 고딕"/>
              </a:rPr>
              <a:t>컴퓨터 </a:t>
            </a:r>
            <a:r>
              <a:rPr sz="1200" b="1" dirty="0">
                <a:latin typeface="맑은 고딕"/>
                <a:cs typeface="맑은 고딕"/>
              </a:rPr>
              <a:t>및 </a:t>
            </a:r>
            <a:r>
              <a:rPr sz="1200" b="1" spc="-5" dirty="0">
                <a:latin typeface="맑은 고딕"/>
                <a:cs typeface="맑은 고딕"/>
              </a:rPr>
              <a:t>서버</a:t>
            </a:r>
            <a:r>
              <a:rPr sz="1200" b="1" spc="-25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제조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1767" y="1277112"/>
            <a:ext cx="2231135" cy="4975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4467" y="1181100"/>
            <a:ext cx="2232660" cy="2461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0208" y="3736848"/>
            <a:ext cx="2026919" cy="2459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8691" y="1181100"/>
            <a:ext cx="2670048" cy="4315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271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6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080" y="475234"/>
            <a:ext cx="322770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SYSTEM 사업 [ 하드웨어유통&amp;</a:t>
            </a:r>
            <a:r>
              <a:rPr sz="1500" b="1" spc="-10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제조]</a:t>
            </a:r>
            <a:endParaRPr sz="1500">
              <a:latin typeface="맑은 고딕"/>
              <a:cs typeface="맑은 고딕"/>
            </a:endParaRPr>
          </a:p>
          <a:p>
            <a:pPr marL="472440" indent="-172085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473075" algn="l"/>
              </a:tabLst>
            </a:pPr>
            <a:r>
              <a:rPr sz="1200" b="1" dirty="0">
                <a:latin typeface="맑은 고딕"/>
                <a:cs typeface="맑은 고딕"/>
              </a:rPr>
              <a:t>조달 전자칠판, 컴퓨터 및 서버</a:t>
            </a:r>
            <a:r>
              <a:rPr sz="1200" b="1" spc="-5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제조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8991" y="1231392"/>
            <a:ext cx="2520696" cy="470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9352" y="1231392"/>
            <a:ext cx="2491740" cy="487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8543" y="1231392"/>
            <a:ext cx="2694431" cy="4764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188" y="1676400"/>
            <a:ext cx="1489075" cy="797560"/>
          </a:xfrm>
          <a:custGeom>
            <a:avLst/>
            <a:gdLst/>
            <a:ahLst/>
            <a:cxnLst/>
            <a:rect l="l" t="t" r="r" b="b"/>
            <a:pathLst>
              <a:path w="1489075" h="797560">
                <a:moveTo>
                  <a:pt x="0" y="797051"/>
                </a:moveTo>
                <a:lnTo>
                  <a:pt x="1488948" y="797051"/>
                </a:lnTo>
                <a:lnTo>
                  <a:pt x="1488948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576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7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80" y="475234"/>
            <a:ext cx="17341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NI사업 [ </a:t>
            </a:r>
            <a:r>
              <a:rPr sz="1500" b="1" spc="-5" dirty="0">
                <a:latin typeface="맑은 고딕"/>
                <a:cs typeface="맑은 고딕"/>
              </a:rPr>
              <a:t>Network</a:t>
            </a:r>
            <a:r>
              <a:rPr sz="1500" b="1" spc="-9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]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080" y="1080161"/>
            <a:ext cx="5314950" cy="50228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latin typeface="맑은 고딕"/>
                <a:cs typeface="맑은 고딕"/>
              </a:rPr>
              <a:t>네오프랜드㈜</a:t>
            </a:r>
            <a:r>
              <a:rPr sz="1200" dirty="0">
                <a:latin typeface="맑은 고딕"/>
                <a:cs typeface="맑은 고딕"/>
              </a:rPr>
              <a:t>는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네트워크시스템에</a:t>
            </a:r>
            <a:r>
              <a:rPr sz="120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대한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전문컨설턴트와</a:t>
            </a:r>
            <a:r>
              <a:rPr sz="120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전문기술시공팀을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latin typeface="맑은 고딕"/>
                <a:cs typeface="맑은 고딕"/>
              </a:rPr>
              <a:t>운영하여 각 담당자의 체계적 협력체제로 고객사 통합기술지원이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가능합니다.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8311" y="1760220"/>
            <a:ext cx="3782567" cy="3759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3754" y="3468116"/>
            <a:ext cx="8661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Network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Integr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5002" y="2280920"/>
            <a:ext cx="6350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18AC8"/>
                </a:solidFill>
                <a:latin typeface="맑은 고딕"/>
                <a:cs typeface="맑은 고딕"/>
              </a:rPr>
              <a:t>분석</a:t>
            </a:r>
            <a:r>
              <a:rPr sz="1100" spc="-75" dirty="0">
                <a:solidFill>
                  <a:srgbClr val="418AC8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418AC8"/>
                </a:solidFill>
                <a:latin typeface="맑은 고딕"/>
                <a:cs typeface="맑은 고딕"/>
              </a:rPr>
              <a:t>설계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4592" y="4883861"/>
            <a:ext cx="6356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0" dirty="0">
                <a:solidFill>
                  <a:srgbClr val="418AC8"/>
                </a:solidFill>
                <a:latin typeface="맑은 고딕"/>
                <a:cs typeface="맑은 고딕"/>
              </a:rPr>
              <a:t>시험</a:t>
            </a:r>
            <a:r>
              <a:rPr sz="1100" spc="-80" dirty="0">
                <a:solidFill>
                  <a:srgbClr val="418AC8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418AC8"/>
                </a:solidFill>
                <a:latin typeface="맑은 고딕"/>
                <a:cs typeface="맑은 고딕"/>
              </a:rPr>
              <a:t>가동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4377" y="3410839"/>
            <a:ext cx="6350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18AC8"/>
                </a:solidFill>
                <a:latin typeface="맑은 고딕"/>
                <a:cs typeface="맑은 고딕"/>
              </a:rPr>
              <a:t>시공</a:t>
            </a:r>
            <a:r>
              <a:rPr sz="1100" spc="-75" dirty="0">
                <a:solidFill>
                  <a:srgbClr val="418AC8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418AC8"/>
                </a:solidFill>
                <a:latin typeface="맑은 고딕"/>
                <a:cs typeface="맑은 고딕"/>
              </a:rPr>
              <a:t>구현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9997" y="3419602"/>
            <a:ext cx="4464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18AC8"/>
                </a:solidFill>
                <a:latin typeface="맑은 고딕"/>
                <a:cs typeface="맑은 고딕"/>
              </a:rPr>
              <a:t>안정화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5967" y="5522976"/>
            <a:ext cx="1668780" cy="654050"/>
          </a:xfrm>
          <a:custGeom>
            <a:avLst/>
            <a:gdLst/>
            <a:ahLst/>
            <a:cxnLst/>
            <a:rect l="l" t="t" r="r" b="b"/>
            <a:pathLst>
              <a:path w="1668779" h="654050">
                <a:moveTo>
                  <a:pt x="1559814" y="0"/>
                </a:moveTo>
                <a:lnTo>
                  <a:pt x="108966" y="0"/>
                </a:lnTo>
                <a:lnTo>
                  <a:pt x="66544" y="8560"/>
                </a:lnTo>
                <a:lnTo>
                  <a:pt x="31908" y="31908"/>
                </a:lnTo>
                <a:lnTo>
                  <a:pt x="8560" y="66544"/>
                </a:lnTo>
                <a:lnTo>
                  <a:pt x="0" y="108965"/>
                </a:lnTo>
                <a:lnTo>
                  <a:pt x="0" y="544830"/>
                </a:lnTo>
                <a:lnTo>
                  <a:pt x="8560" y="587241"/>
                </a:lnTo>
                <a:lnTo>
                  <a:pt x="31908" y="621877"/>
                </a:lnTo>
                <a:lnTo>
                  <a:pt x="66544" y="645231"/>
                </a:lnTo>
                <a:lnTo>
                  <a:pt x="108966" y="653796"/>
                </a:lnTo>
                <a:lnTo>
                  <a:pt x="1559814" y="653796"/>
                </a:lnTo>
                <a:lnTo>
                  <a:pt x="1602235" y="645231"/>
                </a:lnTo>
                <a:lnTo>
                  <a:pt x="1636871" y="621877"/>
                </a:lnTo>
                <a:lnTo>
                  <a:pt x="1660219" y="587241"/>
                </a:lnTo>
                <a:lnTo>
                  <a:pt x="1668780" y="544830"/>
                </a:lnTo>
                <a:lnTo>
                  <a:pt x="1668780" y="108965"/>
                </a:lnTo>
                <a:lnTo>
                  <a:pt x="1660219" y="66544"/>
                </a:lnTo>
                <a:lnTo>
                  <a:pt x="1636871" y="31908"/>
                </a:lnTo>
                <a:lnTo>
                  <a:pt x="1602235" y="8560"/>
                </a:lnTo>
                <a:lnTo>
                  <a:pt x="155981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9923" y="5522976"/>
            <a:ext cx="1667510" cy="654050"/>
          </a:xfrm>
          <a:custGeom>
            <a:avLst/>
            <a:gdLst/>
            <a:ahLst/>
            <a:cxnLst/>
            <a:rect l="l" t="t" r="r" b="b"/>
            <a:pathLst>
              <a:path w="1667510" h="654050">
                <a:moveTo>
                  <a:pt x="1558289" y="0"/>
                </a:moveTo>
                <a:lnTo>
                  <a:pt x="108965" y="0"/>
                </a:lnTo>
                <a:lnTo>
                  <a:pt x="66544" y="8560"/>
                </a:lnTo>
                <a:lnTo>
                  <a:pt x="31908" y="31908"/>
                </a:lnTo>
                <a:lnTo>
                  <a:pt x="8560" y="66544"/>
                </a:lnTo>
                <a:lnTo>
                  <a:pt x="0" y="108965"/>
                </a:lnTo>
                <a:lnTo>
                  <a:pt x="0" y="544830"/>
                </a:lnTo>
                <a:lnTo>
                  <a:pt x="8560" y="587241"/>
                </a:lnTo>
                <a:lnTo>
                  <a:pt x="31908" y="621877"/>
                </a:lnTo>
                <a:lnTo>
                  <a:pt x="66544" y="645231"/>
                </a:lnTo>
                <a:lnTo>
                  <a:pt x="108965" y="653796"/>
                </a:lnTo>
                <a:lnTo>
                  <a:pt x="1558289" y="653796"/>
                </a:lnTo>
                <a:lnTo>
                  <a:pt x="1600711" y="645231"/>
                </a:lnTo>
                <a:lnTo>
                  <a:pt x="1635347" y="621877"/>
                </a:lnTo>
                <a:lnTo>
                  <a:pt x="1658695" y="587241"/>
                </a:lnTo>
                <a:lnTo>
                  <a:pt x="1667255" y="544830"/>
                </a:lnTo>
                <a:lnTo>
                  <a:pt x="1667255" y="108965"/>
                </a:lnTo>
                <a:lnTo>
                  <a:pt x="1658695" y="66544"/>
                </a:lnTo>
                <a:lnTo>
                  <a:pt x="1635347" y="31908"/>
                </a:lnTo>
                <a:lnTo>
                  <a:pt x="1600711" y="8560"/>
                </a:lnTo>
                <a:lnTo>
                  <a:pt x="1558289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20" y="5498592"/>
            <a:ext cx="1668780" cy="654050"/>
          </a:xfrm>
          <a:custGeom>
            <a:avLst/>
            <a:gdLst/>
            <a:ahLst/>
            <a:cxnLst/>
            <a:rect l="l" t="t" r="r" b="b"/>
            <a:pathLst>
              <a:path w="1668779" h="654050">
                <a:moveTo>
                  <a:pt x="1559813" y="0"/>
                </a:moveTo>
                <a:lnTo>
                  <a:pt x="108965" y="0"/>
                </a:lnTo>
                <a:lnTo>
                  <a:pt x="66544" y="8560"/>
                </a:lnTo>
                <a:lnTo>
                  <a:pt x="31908" y="31908"/>
                </a:lnTo>
                <a:lnTo>
                  <a:pt x="8560" y="66544"/>
                </a:lnTo>
                <a:lnTo>
                  <a:pt x="0" y="108966"/>
                </a:lnTo>
                <a:lnTo>
                  <a:pt x="0" y="544830"/>
                </a:lnTo>
                <a:lnTo>
                  <a:pt x="8560" y="587241"/>
                </a:lnTo>
                <a:lnTo>
                  <a:pt x="31908" y="621877"/>
                </a:lnTo>
                <a:lnTo>
                  <a:pt x="66544" y="645231"/>
                </a:lnTo>
                <a:lnTo>
                  <a:pt x="108965" y="653796"/>
                </a:lnTo>
                <a:lnTo>
                  <a:pt x="1559813" y="653796"/>
                </a:lnTo>
                <a:lnTo>
                  <a:pt x="1602235" y="645231"/>
                </a:lnTo>
                <a:lnTo>
                  <a:pt x="1636871" y="621877"/>
                </a:lnTo>
                <a:lnTo>
                  <a:pt x="1660219" y="587241"/>
                </a:lnTo>
                <a:lnTo>
                  <a:pt x="1668779" y="544830"/>
                </a:lnTo>
                <a:lnTo>
                  <a:pt x="1668779" y="108966"/>
                </a:lnTo>
                <a:lnTo>
                  <a:pt x="1660219" y="66544"/>
                </a:lnTo>
                <a:lnTo>
                  <a:pt x="1636871" y="31908"/>
                </a:lnTo>
                <a:lnTo>
                  <a:pt x="1602235" y="8560"/>
                </a:lnTo>
                <a:lnTo>
                  <a:pt x="15598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88666" y="5693765"/>
            <a:ext cx="95694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맑은 고딕"/>
                <a:cs typeface="맑은 고딕"/>
              </a:rPr>
              <a:t>고객사</a:t>
            </a:r>
            <a:r>
              <a:rPr sz="1000" spc="-8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기술환경  면밀한</a:t>
            </a:r>
            <a:r>
              <a:rPr sz="1000" spc="-2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7814" y="5683097"/>
            <a:ext cx="10845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맑은 고딕"/>
                <a:cs typeface="맑은 고딕"/>
              </a:rPr>
              <a:t>전문가</a:t>
            </a:r>
            <a:r>
              <a:rPr sz="1000" spc="-8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시공에따른  통합기술구현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65772" y="5673344"/>
            <a:ext cx="95694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맑은 고딕"/>
                <a:cs typeface="맑은 고딕"/>
              </a:rPr>
              <a:t>시공후</a:t>
            </a:r>
            <a:r>
              <a:rPr sz="1000" spc="-8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안정적인  유지보수</a:t>
            </a:r>
            <a:r>
              <a:rPr sz="1000" spc="-3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지원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55764" y="1601724"/>
            <a:ext cx="1489075" cy="795655"/>
          </a:xfrm>
          <a:custGeom>
            <a:avLst/>
            <a:gdLst/>
            <a:ahLst/>
            <a:cxnLst/>
            <a:rect l="l" t="t" r="r" b="b"/>
            <a:pathLst>
              <a:path w="1489075" h="795655">
                <a:moveTo>
                  <a:pt x="0" y="795527"/>
                </a:moveTo>
                <a:lnTo>
                  <a:pt x="1488948" y="795527"/>
                </a:lnTo>
                <a:lnTo>
                  <a:pt x="1488948" y="0"/>
                </a:lnTo>
                <a:lnTo>
                  <a:pt x="0" y="0"/>
                </a:lnTo>
                <a:lnTo>
                  <a:pt x="0" y="795527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90816" y="2740152"/>
            <a:ext cx="1489075" cy="795655"/>
          </a:xfrm>
          <a:custGeom>
            <a:avLst/>
            <a:gdLst/>
            <a:ahLst/>
            <a:cxnLst/>
            <a:rect l="l" t="t" r="r" b="b"/>
            <a:pathLst>
              <a:path w="1489075" h="795654">
                <a:moveTo>
                  <a:pt x="0" y="795527"/>
                </a:moveTo>
                <a:lnTo>
                  <a:pt x="1488948" y="795527"/>
                </a:lnTo>
                <a:lnTo>
                  <a:pt x="1488948" y="0"/>
                </a:lnTo>
                <a:lnTo>
                  <a:pt x="0" y="0"/>
                </a:lnTo>
                <a:lnTo>
                  <a:pt x="0" y="795527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6716" y="2816352"/>
            <a:ext cx="1489075" cy="795655"/>
          </a:xfrm>
          <a:custGeom>
            <a:avLst/>
            <a:gdLst/>
            <a:ahLst/>
            <a:cxnLst/>
            <a:rect l="l" t="t" r="r" b="b"/>
            <a:pathLst>
              <a:path w="1489075" h="795654">
                <a:moveTo>
                  <a:pt x="0" y="795527"/>
                </a:moveTo>
                <a:lnTo>
                  <a:pt x="1488948" y="795527"/>
                </a:lnTo>
                <a:lnTo>
                  <a:pt x="1488948" y="0"/>
                </a:lnTo>
                <a:lnTo>
                  <a:pt x="0" y="0"/>
                </a:lnTo>
                <a:lnTo>
                  <a:pt x="0" y="795527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23188" y="1853565"/>
            <a:ext cx="14890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6390" marR="313055" indent="21018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맑은 고딕"/>
                <a:cs typeface="맑은 고딕"/>
              </a:rPr>
              <a:t>고객사  요구사항수렴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6716" y="3031617"/>
            <a:ext cx="14890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634" marR="481330" indent="-7048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맑은 고딕"/>
                <a:cs typeface="맑은 고딕"/>
              </a:rPr>
              <a:t>환경검토  컨설팅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55764" y="1790776"/>
            <a:ext cx="148907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맑은 고딕"/>
                <a:cs typeface="맑은 고딕"/>
              </a:rPr>
              <a:t>기술보고서</a:t>
            </a:r>
            <a:endParaRPr sz="1100">
              <a:latin typeface="맑은 고딕"/>
              <a:cs typeface="맑은 고딕"/>
            </a:endParaRPr>
          </a:p>
          <a:p>
            <a:pPr marR="37465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맑은 고딕"/>
                <a:cs typeface="맑은 고딕"/>
              </a:rPr>
              <a:t>도면작성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90816" y="2955417"/>
            <a:ext cx="14890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6095" marR="413384" indent="6985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맑은 고딕"/>
                <a:cs typeface="맑은 고딕"/>
              </a:rPr>
              <a:t>전문가  기술시공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16152" y="1726692"/>
            <a:ext cx="1323340" cy="688975"/>
          </a:xfrm>
          <a:custGeom>
            <a:avLst/>
            <a:gdLst/>
            <a:ahLst/>
            <a:cxnLst/>
            <a:rect l="l" t="t" r="r" b="b"/>
            <a:pathLst>
              <a:path w="1323339" h="688975">
                <a:moveTo>
                  <a:pt x="0" y="688848"/>
                </a:moveTo>
                <a:lnTo>
                  <a:pt x="1322832" y="688848"/>
                </a:lnTo>
                <a:lnTo>
                  <a:pt x="1322832" y="0"/>
                </a:lnTo>
                <a:lnTo>
                  <a:pt x="0" y="0"/>
                </a:lnTo>
                <a:lnTo>
                  <a:pt x="0" y="6888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0536" y="2866644"/>
            <a:ext cx="1323340" cy="688975"/>
          </a:xfrm>
          <a:custGeom>
            <a:avLst/>
            <a:gdLst/>
            <a:ahLst/>
            <a:cxnLst/>
            <a:rect l="l" t="t" r="r" b="b"/>
            <a:pathLst>
              <a:path w="1323339" h="688975">
                <a:moveTo>
                  <a:pt x="0" y="688848"/>
                </a:moveTo>
                <a:lnTo>
                  <a:pt x="1322832" y="688848"/>
                </a:lnTo>
                <a:lnTo>
                  <a:pt x="1322832" y="0"/>
                </a:lnTo>
                <a:lnTo>
                  <a:pt x="0" y="0"/>
                </a:lnTo>
                <a:lnTo>
                  <a:pt x="0" y="688848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1107" y="1659636"/>
            <a:ext cx="1323340" cy="688975"/>
          </a:xfrm>
          <a:custGeom>
            <a:avLst/>
            <a:gdLst/>
            <a:ahLst/>
            <a:cxnLst/>
            <a:rect l="l" t="t" r="r" b="b"/>
            <a:pathLst>
              <a:path w="1323340" h="688975">
                <a:moveTo>
                  <a:pt x="0" y="688848"/>
                </a:moveTo>
                <a:lnTo>
                  <a:pt x="1322831" y="688848"/>
                </a:lnTo>
                <a:lnTo>
                  <a:pt x="1322831" y="0"/>
                </a:lnTo>
                <a:lnTo>
                  <a:pt x="0" y="0"/>
                </a:lnTo>
                <a:lnTo>
                  <a:pt x="0" y="6888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91400" y="2782824"/>
            <a:ext cx="1323340" cy="688975"/>
          </a:xfrm>
          <a:custGeom>
            <a:avLst/>
            <a:gdLst/>
            <a:ahLst/>
            <a:cxnLst/>
            <a:rect l="l" t="t" r="r" b="b"/>
            <a:pathLst>
              <a:path w="1323340" h="688975">
                <a:moveTo>
                  <a:pt x="0" y="688848"/>
                </a:moveTo>
                <a:lnTo>
                  <a:pt x="1322831" y="688848"/>
                </a:lnTo>
                <a:lnTo>
                  <a:pt x="1322831" y="0"/>
                </a:lnTo>
                <a:lnTo>
                  <a:pt x="0" y="0"/>
                </a:lnTo>
                <a:lnTo>
                  <a:pt x="0" y="6888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5294376"/>
            <a:ext cx="9826752" cy="938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" y="2252472"/>
            <a:ext cx="2498090" cy="2542540"/>
          </a:xfrm>
          <a:custGeom>
            <a:avLst/>
            <a:gdLst/>
            <a:ahLst/>
            <a:cxnLst/>
            <a:rect l="l" t="t" r="r" b="b"/>
            <a:pathLst>
              <a:path w="2498090" h="2542540">
                <a:moveTo>
                  <a:pt x="1248918" y="0"/>
                </a:moveTo>
                <a:lnTo>
                  <a:pt x="1201012" y="917"/>
                </a:lnTo>
                <a:lnTo>
                  <a:pt x="1153562" y="3649"/>
                </a:lnTo>
                <a:lnTo>
                  <a:pt x="1106601" y="8161"/>
                </a:lnTo>
                <a:lnTo>
                  <a:pt x="1060161" y="14422"/>
                </a:lnTo>
                <a:lnTo>
                  <a:pt x="1014274" y="22397"/>
                </a:lnTo>
                <a:lnTo>
                  <a:pt x="968973" y="32055"/>
                </a:lnTo>
                <a:lnTo>
                  <a:pt x="924289" y="43361"/>
                </a:lnTo>
                <a:lnTo>
                  <a:pt x="880256" y="56284"/>
                </a:lnTo>
                <a:lnTo>
                  <a:pt x="836905" y="70790"/>
                </a:lnTo>
                <a:lnTo>
                  <a:pt x="794269" y="86847"/>
                </a:lnTo>
                <a:lnTo>
                  <a:pt x="752380" y="104421"/>
                </a:lnTo>
                <a:lnTo>
                  <a:pt x="711271" y="123480"/>
                </a:lnTo>
                <a:lnTo>
                  <a:pt x="670974" y="143990"/>
                </a:lnTo>
                <a:lnTo>
                  <a:pt x="631521" y="165919"/>
                </a:lnTo>
                <a:lnTo>
                  <a:pt x="592944" y="189233"/>
                </a:lnTo>
                <a:lnTo>
                  <a:pt x="555277" y="213901"/>
                </a:lnTo>
                <a:lnTo>
                  <a:pt x="518550" y="239889"/>
                </a:lnTo>
                <a:lnTo>
                  <a:pt x="482798" y="267163"/>
                </a:lnTo>
                <a:lnTo>
                  <a:pt x="448051" y="295692"/>
                </a:lnTo>
                <a:lnTo>
                  <a:pt x="414343" y="325442"/>
                </a:lnTo>
                <a:lnTo>
                  <a:pt x="381705" y="356380"/>
                </a:lnTo>
                <a:lnTo>
                  <a:pt x="350170" y="388473"/>
                </a:lnTo>
                <a:lnTo>
                  <a:pt x="319771" y="421689"/>
                </a:lnTo>
                <a:lnTo>
                  <a:pt x="290539" y="455994"/>
                </a:lnTo>
                <a:lnTo>
                  <a:pt x="262507" y="491356"/>
                </a:lnTo>
                <a:lnTo>
                  <a:pt x="235707" y="527742"/>
                </a:lnTo>
                <a:lnTo>
                  <a:pt x="210172" y="565118"/>
                </a:lnTo>
                <a:lnTo>
                  <a:pt x="185935" y="603452"/>
                </a:lnTo>
                <a:lnTo>
                  <a:pt x="163026" y="642711"/>
                </a:lnTo>
                <a:lnTo>
                  <a:pt x="141479" y="682862"/>
                </a:lnTo>
                <a:lnTo>
                  <a:pt x="121326" y="723873"/>
                </a:lnTo>
                <a:lnTo>
                  <a:pt x="102600" y="765709"/>
                </a:lnTo>
                <a:lnTo>
                  <a:pt x="85332" y="808338"/>
                </a:lnTo>
                <a:lnTo>
                  <a:pt x="69556" y="851728"/>
                </a:lnTo>
                <a:lnTo>
                  <a:pt x="55302" y="895845"/>
                </a:lnTo>
                <a:lnTo>
                  <a:pt x="42605" y="940656"/>
                </a:lnTo>
                <a:lnTo>
                  <a:pt x="31495" y="986129"/>
                </a:lnTo>
                <a:lnTo>
                  <a:pt x="22006" y="1032231"/>
                </a:lnTo>
                <a:lnTo>
                  <a:pt x="14170" y="1078928"/>
                </a:lnTo>
                <a:lnTo>
                  <a:pt x="8019" y="1126188"/>
                </a:lnTo>
                <a:lnTo>
                  <a:pt x="3585" y="1173978"/>
                </a:lnTo>
                <a:lnTo>
                  <a:pt x="901" y="1222265"/>
                </a:lnTo>
                <a:lnTo>
                  <a:pt x="0" y="1271015"/>
                </a:lnTo>
                <a:lnTo>
                  <a:pt x="901" y="1319766"/>
                </a:lnTo>
                <a:lnTo>
                  <a:pt x="3585" y="1368053"/>
                </a:lnTo>
                <a:lnTo>
                  <a:pt x="8019" y="1415843"/>
                </a:lnTo>
                <a:lnTo>
                  <a:pt x="14170" y="1463103"/>
                </a:lnTo>
                <a:lnTo>
                  <a:pt x="22006" y="1509800"/>
                </a:lnTo>
                <a:lnTo>
                  <a:pt x="31495" y="1555902"/>
                </a:lnTo>
                <a:lnTo>
                  <a:pt x="42605" y="1601375"/>
                </a:lnTo>
                <a:lnTo>
                  <a:pt x="55302" y="1646186"/>
                </a:lnTo>
                <a:lnTo>
                  <a:pt x="69556" y="1690303"/>
                </a:lnTo>
                <a:lnTo>
                  <a:pt x="85332" y="1733693"/>
                </a:lnTo>
                <a:lnTo>
                  <a:pt x="102600" y="1776322"/>
                </a:lnTo>
                <a:lnTo>
                  <a:pt x="121326" y="1818158"/>
                </a:lnTo>
                <a:lnTo>
                  <a:pt x="141479" y="1859169"/>
                </a:lnTo>
                <a:lnTo>
                  <a:pt x="163026" y="1899320"/>
                </a:lnTo>
                <a:lnTo>
                  <a:pt x="185935" y="1938579"/>
                </a:lnTo>
                <a:lnTo>
                  <a:pt x="210172" y="1976913"/>
                </a:lnTo>
                <a:lnTo>
                  <a:pt x="235707" y="2014289"/>
                </a:lnTo>
                <a:lnTo>
                  <a:pt x="262507" y="2050675"/>
                </a:lnTo>
                <a:lnTo>
                  <a:pt x="290539" y="2086037"/>
                </a:lnTo>
                <a:lnTo>
                  <a:pt x="319771" y="2120342"/>
                </a:lnTo>
                <a:lnTo>
                  <a:pt x="350170" y="2153558"/>
                </a:lnTo>
                <a:lnTo>
                  <a:pt x="381705" y="2185651"/>
                </a:lnTo>
                <a:lnTo>
                  <a:pt x="414343" y="2216589"/>
                </a:lnTo>
                <a:lnTo>
                  <a:pt x="448051" y="2246339"/>
                </a:lnTo>
                <a:lnTo>
                  <a:pt x="482798" y="2274868"/>
                </a:lnTo>
                <a:lnTo>
                  <a:pt x="518550" y="2302142"/>
                </a:lnTo>
                <a:lnTo>
                  <a:pt x="555277" y="2328130"/>
                </a:lnTo>
                <a:lnTo>
                  <a:pt x="592944" y="2352798"/>
                </a:lnTo>
                <a:lnTo>
                  <a:pt x="631521" y="2376112"/>
                </a:lnTo>
                <a:lnTo>
                  <a:pt x="670974" y="2398041"/>
                </a:lnTo>
                <a:lnTo>
                  <a:pt x="711271" y="2418551"/>
                </a:lnTo>
                <a:lnTo>
                  <a:pt x="752380" y="2437610"/>
                </a:lnTo>
                <a:lnTo>
                  <a:pt x="794269" y="2455184"/>
                </a:lnTo>
                <a:lnTo>
                  <a:pt x="836905" y="2471241"/>
                </a:lnTo>
                <a:lnTo>
                  <a:pt x="880256" y="2485747"/>
                </a:lnTo>
                <a:lnTo>
                  <a:pt x="924289" y="2498670"/>
                </a:lnTo>
                <a:lnTo>
                  <a:pt x="968973" y="2509976"/>
                </a:lnTo>
                <a:lnTo>
                  <a:pt x="1014274" y="2519634"/>
                </a:lnTo>
                <a:lnTo>
                  <a:pt x="1060161" y="2527609"/>
                </a:lnTo>
                <a:lnTo>
                  <a:pt x="1106601" y="2533870"/>
                </a:lnTo>
                <a:lnTo>
                  <a:pt x="1153562" y="2538382"/>
                </a:lnTo>
                <a:lnTo>
                  <a:pt x="1201012" y="2541114"/>
                </a:lnTo>
                <a:lnTo>
                  <a:pt x="1248918" y="2542031"/>
                </a:lnTo>
                <a:lnTo>
                  <a:pt x="1296821" y="2541114"/>
                </a:lnTo>
                <a:lnTo>
                  <a:pt x="1344269" y="2538382"/>
                </a:lnTo>
                <a:lnTo>
                  <a:pt x="1391229" y="2533870"/>
                </a:lnTo>
                <a:lnTo>
                  <a:pt x="1437668" y="2527609"/>
                </a:lnTo>
                <a:lnTo>
                  <a:pt x="1483554" y="2519634"/>
                </a:lnTo>
                <a:lnTo>
                  <a:pt x="1528854" y="2509976"/>
                </a:lnTo>
                <a:lnTo>
                  <a:pt x="1573537" y="2498670"/>
                </a:lnTo>
                <a:lnTo>
                  <a:pt x="1617570" y="2485747"/>
                </a:lnTo>
                <a:lnTo>
                  <a:pt x="1660920" y="2471241"/>
                </a:lnTo>
                <a:lnTo>
                  <a:pt x="1703556" y="2455184"/>
                </a:lnTo>
                <a:lnTo>
                  <a:pt x="1745444" y="2437610"/>
                </a:lnTo>
                <a:lnTo>
                  <a:pt x="1786553" y="2418551"/>
                </a:lnTo>
                <a:lnTo>
                  <a:pt x="1826850" y="2398041"/>
                </a:lnTo>
                <a:lnTo>
                  <a:pt x="1866303" y="2376112"/>
                </a:lnTo>
                <a:lnTo>
                  <a:pt x="1904879" y="2352798"/>
                </a:lnTo>
                <a:lnTo>
                  <a:pt x="1942547" y="2328130"/>
                </a:lnTo>
                <a:lnTo>
                  <a:pt x="1979274" y="2302142"/>
                </a:lnTo>
                <a:lnTo>
                  <a:pt x="2015026" y="2274868"/>
                </a:lnTo>
                <a:lnTo>
                  <a:pt x="2049773" y="2246339"/>
                </a:lnTo>
                <a:lnTo>
                  <a:pt x="2083482" y="2216589"/>
                </a:lnTo>
                <a:lnTo>
                  <a:pt x="2116120" y="2185651"/>
                </a:lnTo>
                <a:lnTo>
                  <a:pt x="2147656" y="2153558"/>
                </a:lnTo>
                <a:lnTo>
                  <a:pt x="2178056" y="2120342"/>
                </a:lnTo>
                <a:lnTo>
                  <a:pt x="2207288" y="2086037"/>
                </a:lnTo>
                <a:lnTo>
                  <a:pt x="2235320" y="2050675"/>
                </a:lnTo>
                <a:lnTo>
                  <a:pt x="2262121" y="2014289"/>
                </a:lnTo>
                <a:lnTo>
                  <a:pt x="2287656" y="1976913"/>
                </a:lnTo>
                <a:lnTo>
                  <a:pt x="2311894" y="1938579"/>
                </a:lnTo>
                <a:lnTo>
                  <a:pt x="2334803" y="1899320"/>
                </a:lnTo>
                <a:lnTo>
                  <a:pt x="2356351" y="1859169"/>
                </a:lnTo>
                <a:lnTo>
                  <a:pt x="2376504" y="1818158"/>
                </a:lnTo>
                <a:lnTo>
                  <a:pt x="2395231" y="1776322"/>
                </a:lnTo>
                <a:lnTo>
                  <a:pt x="2412499" y="1733693"/>
                </a:lnTo>
                <a:lnTo>
                  <a:pt x="2428277" y="1690303"/>
                </a:lnTo>
                <a:lnTo>
                  <a:pt x="2442530" y="1646186"/>
                </a:lnTo>
                <a:lnTo>
                  <a:pt x="2455228" y="1601375"/>
                </a:lnTo>
                <a:lnTo>
                  <a:pt x="2466338" y="1555902"/>
                </a:lnTo>
                <a:lnTo>
                  <a:pt x="2475828" y="1509800"/>
                </a:lnTo>
                <a:lnTo>
                  <a:pt x="2483664" y="1463103"/>
                </a:lnTo>
                <a:lnTo>
                  <a:pt x="2489816" y="1415843"/>
                </a:lnTo>
                <a:lnTo>
                  <a:pt x="2494250" y="1368053"/>
                </a:lnTo>
                <a:lnTo>
                  <a:pt x="2496934" y="1319766"/>
                </a:lnTo>
                <a:lnTo>
                  <a:pt x="2497836" y="1271015"/>
                </a:lnTo>
                <a:lnTo>
                  <a:pt x="2496934" y="1222265"/>
                </a:lnTo>
                <a:lnTo>
                  <a:pt x="2494250" y="1173978"/>
                </a:lnTo>
                <a:lnTo>
                  <a:pt x="2489816" y="1126188"/>
                </a:lnTo>
                <a:lnTo>
                  <a:pt x="2483664" y="1078928"/>
                </a:lnTo>
                <a:lnTo>
                  <a:pt x="2475828" y="1032231"/>
                </a:lnTo>
                <a:lnTo>
                  <a:pt x="2466338" y="986129"/>
                </a:lnTo>
                <a:lnTo>
                  <a:pt x="2455228" y="940656"/>
                </a:lnTo>
                <a:lnTo>
                  <a:pt x="2442530" y="895845"/>
                </a:lnTo>
                <a:lnTo>
                  <a:pt x="2428277" y="851728"/>
                </a:lnTo>
                <a:lnTo>
                  <a:pt x="2412499" y="808338"/>
                </a:lnTo>
                <a:lnTo>
                  <a:pt x="2395231" y="765709"/>
                </a:lnTo>
                <a:lnTo>
                  <a:pt x="2376504" y="723873"/>
                </a:lnTo>
                <a:lnTo>
                  <a:pt x="2356351" y="682862"/>
                </a:lnTo>
                <a:lnTo>
                  <a:pt x="2334803" y="642711"/>
                </a:lnTo>
                <a:lnTo>
                  <a:pt x="2311894" y="603452"/>
                </a:lnTo>
                <a:lnTo>
                  <a:pt x="2287656" y="565118"/>
                </a:lnTo>
                <a:lnTo>
                  <a:pt x="2262121" y="527742"/>
                </a:lnTo>
                <a:lnTo>
                  <a:pt x="2235320" y="491356"/>
                </a:lnTo>
                <a:lnTo>
                  <a:pt x="2207288" y="455994"/>
                </a:lnTo>
                <a:lnTo>
                  <a:pt x="2178056" y="421689"/>
                </a:lnTo>
                <a:lnTo>
                  <a:pt x="2147656" y="388473"/>
                </a:lnTo>
                <a:lnTo>
                  <a:pt x="2116120" y="356380"/>
                </a:lnTo>
                <a:lnTo>
                  <a:pt x="2083482" y="325442"/>
                </a:lnTo>
                <a:lnTo>
                  <a:pt x="2049773" y="295692"/>
                </a:lnTo>
                <a:lnTo>
                  <a:pt x="2015026" y="267163"/>
                </a:lnTo>
                <a:lnTo>
                  <a:pt x="1979274" y="239889"/>
                </a:lnTo>
                <a:lnTo>
                  <a:pt x="1942547" y="213901"/>
                </a:lnTo>
                <a:lnTo>
                  <a:pt x="1904879" y="189233"/>
                </a:lnTo>
                <a:lnTo>
                  <a:pt x="1866303" y="165919"/>
                </a:lnTo>
                <a:lnTo>
                  <a:pt x="1826850" y="143990"/>
                </a:lnTo>
                <a:lnTo>
                  <a:pt x="1786553" y="123480"/>
                </a:lnTo>
                <a:lnTo>
                  <a:pt x="1745444" y="104421"/>
                </a:lnTo>
                <a:lnTo>
                  <a:pt x="1703556" y="86847"/>
                </a:lnTo>
                <a:lnTo>
                  <a:pt x="1660920" y="70790"/>
                </a:lnTo>
                <a:lnTo>
                  <a:pt x="1617570" y="56284"/>
                </a:lnTo>
                <a:lnTo>
                  <a:pt x="1573537" y="43361"/>
                </a:lnTo>
                <a:lnTo>
                  <a:pt x="1528854" y="32055"/>
                </a:lnTo>
                <a:lnTo>
                  <a:pt x="1483554" y="22397"/>
                </a:lnTo>
                <a:lnTo>
                  <a:pt x="1437668" y="14422"/>
                </a:lnTo>
                <a:lnTo>
                  <a:pt x="1391229" y="8161"/>
                </a:lnTo>
                <a:lnTo>
                  <a:pt x="1344269" y="3649"/>
                </a:lnTo>
                <a:lnTo>
                  <a:pt x="1296821" y="917"/>
                </a:lnTo>
                <a:lnTo>
                  <a:pt x="124891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751" y="2252472"/>
            <a:ext cx="2498090" cy="2542540"/>
          </a:xfrm>
          <a:custGeom>
            <a:avLst/>
            <a:gdLst/>
            <a:ahLst/>
            <a:cxnLst/>
            <a:rect l="l" t="t" r="r" b="b"/>
            <a:pathLst>
              <a:path w="2498090" h="2542540">
                <a:moveTo>
                  <a:pt x="0" y="1271015"/>
                </a:moveTo>
                <a:lnTo>
                  <a:pt x="901" y="1222265"/>
                </a:lnTo>
                <a:lnTo>
                  <a:pt x="3585" y="1173978"/>
                </a:lnTo>
                <a:lnTo>
                  <a:pt x="8019" y="1126188"/>
                </a:lnTo>
                <a:lnTo>
                  <a:pt x="14170" y="1078928"/>
                </a:lnTo>
                <a:lnTo>
                  <a:pt x="22006" y="1032231"/>
                </a:lnTo>
                <a:lnTo>
                  <a:pt x="31495" y="986129"/>
                </a:lnTo>
                <a:lnTo>
                  <a:pt x="42605" y="940656"/>
                </a:lnTo>
                <a:lnTo>
                  <a:pt x="55302" y="895845"/>
                </a:lnTo>
                <a:lnTo>
                  <a:pt x="69556" y="851728"/>
                </a:lnTo>
                <a:lnTo>
                  <a:pt x="85332" y="808338"/>
                </a:lnTo>
                <a:lnTo>
                  <a:pt x="102600" y="765709"/>
                </a:lnTo>
                <a:lnTo>
                  <a:pt x="121326" y="723873"/>
                </a:lnTo>
                <a:lnTo>
                  <a:pt x="141479" y="682862"/>
                </a:lnTo>
                <a:lnTo>
                  <a:pt x="163026" y="642711"/>
                </a:lnTo>
                <a:lnTo>
                  <a:pt x="185935" y="603452"/>
                </a:lnTo>
                <a:lnTo>
                  <a:pt x="210172" y="565118"/>
                </a:lnTo>
                <a:lnTo>
                  <a:pt x="235707" y="527742"/>
                </a:lnTo>
                <a:lnTo>
                  <a:pt x="262507" y="491356"/>
                </a:lnTo>
                <a:lnTo>
                  <a:pt x="290539" y="455994"/>
                </a:lnTo>
                <a:lnTo>
                  <a:pt x="319771" y="421689"/>
                </a:lnTo>
                <a:lnTo>
                  <a:pt x="350170" y="388473"/>
                </a:lnTo>
                <a:lnTo>
                  <a:pt x="381705" y="356380"/>
                </a:lnTo>
                <a:lnTo>
                  <a:pt x="414343" y="325442"/>
                </a:lnTo>
                <a:lnTo>
                  <a:pt x="448051" y="295692"/>
                </a:lnTo>
                <a:lnTo>
                  <a:pt x="482798" y="267163"/>
                </a:lnTo>
                <a:lnTo>
                  <a:pt x="518550" y="239889"/>
                </a:lnTo>
                <a:lnTo>
                  <a:pt x="555277" y="213901"/>
                </a:lnTo>
                <a:lnTo>
                  <a:pt x="592944" y="189233"/>
                </a:lnTo>
                <a:lnTo>
                  <a:pt x="631521" y="165919"/>
                </a:lnTo>
                <a:lnTo>
                  <a:pt x="670974" y="143990"/>
                </a:lnTo>
                <a:lnTo>
                  <a:pt x="711271" y="123480"/>
                </a:lnTo>
                <a:lnTo>
                  <a:pt x="752380" y="104421"/>
                </a:lnTo>
                <a:lnTo>
                  <a:pt x="794269" y="86847"/>
                </a:lnTo>
                <a:lnTo>
                  <a:pt x="836905" y="70790"/>
                </a:lnTo>
                <a:lnTo>
                  <a:pt x="880256" y="56284"/>
                </a:lnTo>
                <a:lnTo>
                  <a:pt x="924289" y="43361"/>
                </a:lnTo>
                <a:lnTo>
                  <a:pt x="968973" y="32055"/>
                </a:lnTo>
                <a:lnTo>
                  <a:pt x="1014274" y="22397"/>
                </a:lnTo>
                <a:lnTo>
                  <a:pt x="1060161" y="14422"/>
                </a:lnTo>
                <a:lnTo>
                  <a:pt x="1106601" y="8161"/>
                </a:lnTo>
                <a:lnTo>
                  <a:pt x="1153562" y="3649"/>
                </a:lnTo>
                <a:lnTo>
                  <a:pt x="1201012" y="917"/>
                </a:lnTo>
                <a:lnTo>
                  <a:pt x="1248918" y="0"/>
                </a:lnTo>
                <a:lnTo>
                  <a:pt x="1296821" y="917"/>
                </a:lnTo>
                <a:lnTo>
                  <a:pt x="1344269" y="3649"/>
                </a:lnTo>
                <a:lnTo>
                  <a:pt x="1391229" y="8161"/>
                </a:lnTo>
                <a:lnTo>
                  <a:pt x="1437668" y="14422"/>
                </a:lnTo>
                <a:lnTo>
                  <a:pt x="1483554" y="22397"/>
                </a:lnTo>
                <a:lnTo>
                  <a:pt x="1528854" y="32055"/>
                </a:lnTo>
                <a:lnTo>
                  <a:pt x="1573537" y="43361"/>
                </a:lnTo>
                <a:lnTo>
                  <a:pt x="1617570" y="56284"/>
                </a:lnTo>
                <a:lnTo>
                  <a:pt x="1660920" y="70790"/>
                </a:lnTo>
                <a:lnTo>
                  <a:pt x="1703556" y="86847"/>
                </a:lnTo>
                <a:lnTo>
                  <a:pt x="1745444" y="104421"/>
                </a:lnTo>
                <a:lnTo>
                  <a:pt x="1786553" y="123480"/>
                </a:lnTo>
                <a:lnTo>
                  <a:pt x="1826850" y="143990"/>
                </a:lnTo>
                <a:lnTo>
                  <a:pt x="1866303" y="165919"/>
                </a:lnTo>
                <a:lnTo>
                  <a:pt x="1904879" y="189233"/>
                </a:lnTo>
                <a:lnTo>
                  <a:pt x="1942547" y="213901"/>
                </a:lnTo>
                <a:lnTo>
                  <a:pt x="1979274" y="239889"/>
                </a:lnTo>
                <a:lnTo>
                  <a:pt x="2015026" y="267163"/>
                </a:lnTo>
                <a:lnTo>
                  <a:pt x="2049773" y="295692"/>
                </a:lnTo>
                <a:lnTo>
                  <a:pt x="2083482" y="325442"/>
                </a:lnTo>
                <a:lnTo>
                  <a:pt x="2116120" y="356380"/>
                </a:lnTo>
                <a:lnTo>
                  <a:pt x="2147656" y="388473"/>
                </a:lnTo>
                <a:lnTo>
                  <a:pt x="2178056" y="421689"/>
                </a:lnTo>
                <a:lnTo>
                  <a:pt x="2207288" y="455994"/>
                </a:lnTo>
                <a:lnTo>
                  <a:pt x="2235320" y="491356"/>
                </a:lnTo>
                <a:lnTo>
                  <a:pt x="2262121" y="527742"/>
                </a:lnTo>
                <a:lnTo>
                  <a:pt x="2287656" y="565118"/>
                </a:lnTo>
                <a:lnTo>
                  <a:pt x="2311894" y="603452"/>
                </a:lnTo>
                <a:lnTo>
                  <a:pt x="2334803" y="642711"/>
                </a:lnTo>
                <a:lnTo>
                  <a:pt x="2356351" y="682862"/>
                </a:lnTo>
                <a:lnTo>
                  <a:pt x="2376504" y="723873"/>
                </a:lnTo>
                <a:lnTo>
                  <a:pt x="2395231" y="765709"/>
                </a:lnTo>
                <a:lnTo>
                  <a:pt x="2412499" y="808338"/>
                </a:lnTo>
                <a:lnTo>
                  <a:pt x="2428277" y="851728"/>
                </a:lnTo>
                <a:lnTo>
                  <a:pt x="2442530" y="895845"/>
                </a:lnTo>
                <a:lnTo>
                  <a:pt x="2455228" y="940656"/>
                </a:lnTo>
                <a:lnTo>
                  <a:pt x="2466338" y="986129"/>
                </a:lnTo>
                <a:lnTo>
                  <a:pt x="2475828" y="1032231"/>
                </a:lnTo>
                <a:lnTo>
                  <a:pt x="2483664" y="1078928"/>
                </a:lnTo>
                <a:lnTo>
                  <a:pt x="2489816" y="1126188"/>
                </a:lnTo>
                <a:lnTo>
                  <a:pt x="2494250" y="1173978"/>
                </a:lnTo>
                <a:lnTo>
                  <a:pt x="2496934" y="1222265"/>
                </a:lnTo>
                <a:lnTo>
                  <a:pt x="2497836" y="1271015"/>
                </a:lnTo>
                <a:lnTo>
                  <a:pt x="2496934" y="1319766"/>
                </a:lnTo>
                <a:lnTo>
                  <a:pt x="2494250" y="1368053"/>
                </a:lnTo>
                <a:lnTo>
                  <a:pt x="2489816" y="1415843"/>
                </a:lnTo>
                <a:lnTo>
                  <a:pt x="2483664" y="1463103"/>
                </a:lnTo>
                <a:lnTo>
                  <a:pt x="2475828" y="1509800"/>
                </a:lnTo>
                <a:lnTo>
                  <a:pt x="2466338" y="1555902"/>
                </a:lnTo>
                <a:lnTo>
                  <a:pt x="2455228" y="1601375"/>
                </a:lnTo>
                <a:lnTo>
                  <a:pt x="2442530" y="1646186"/>
                </a:lnTo>
                <a:lnTo>
                  <a:pt x="2428277" y="1690303"/>
                </a:lnTo>
                <a:lnTo>
                  <a:pt x="2412499" y="1733693"/>
                </a:lnTo>
                <a:lnTo>
                  <a:pt x="2395231" y="1776322"/>
                </a:lnTo>
                <a:lnTo>
                  <a:pt x="2376504" y="1818158"/>
                </a:lnTo>
                <a:lnTo>
                  <a:pt x="2356351" y="1859169"/>
                </a:lnTo>
                <a:lnTo>
                  <a:pt x="2334803" y="1899320"/>
                </a:lnTo>
                <a:lnTo>
                  <a:pt x="2311894" y="1938579"/>
                </a:lnTo>
                <a:lnTo>
                  <a:pt x="2287656" y="1976913"/>
                </a:lnTo>
                <a:lnTo>
                  <a:pt x="2262121" y="2014289"/>
                </a:lnTo>
                <a:lnTo>
                  <a:pt x="2235320" y="2050675"/>
                </a:lnTo>
                <a:lnTo>
                  <a:pt x="2207288" y="2086037"/>
                </a:lnTo>
                <a:lnTo>
                  <a:pt x="2178056" y="2120342"/>
                </a:lnTo>
                <a:lnTo>
                  <a:pt x="2147656" y="2153558"/>
                </a:lnTo>
                <a:lnTo>
                  <a:pt x="2116120" y="2185651"/>
                </a:lnTo>
                <a:lnTo>
                  <a:pt x="2083482" y="2216589"/>
                </a:lnTo>
                <a:lnTo>
                  <a:pt x="2049773" y="2246339"/>
                </a:lnTo>
                <a:lnTo>
                  <a:pt x="2015026" y="2274868"/>
                </a:lnTo>
                <a:lnTo>
                  <a:pt x="1979274" y="2302142"/>
                </a:lnTo>
                <a:lnTo>
                  <a:pt x="1942547" y="2328130"/>
                </a:lnTo>
                <a:lnTo>
                  <a:pt x="1904879" y="2352798"/>
                </a:lnTo>
                <a:lnTo>
                  <a:pt x="1866303" y="2376112"/>
                </a:lnTo>
                <a:lnTo>
                  <a:pt x="1826850" y="2398041"/>
                </a:lnTo>
                <a:lnTo>
                  <a:pt x="1786553" y="2418551"/>
                </a:lnTo>
                <a:lnTo>
                  <a:pt x="1745444" y="2437610"/>
                </a:lnTo>
                <a:lnTo>
                  <a:pt x="1703556" y="2455184"/>
                </a:lnTo>
                <a:lnTo>
                  <a:pt x="1660920" y="2471241"/>
                </a:lnTo>
                <a:lnTo>
                  <a:pt x="1617570" y="2485747"/>
                </a:lnTo>
                <a:lnTo>
                  <a:pt x="1573537" y="2498670"/>
                </a:lnTo>
                <a:lnTo>
                  <a:pt x="1528854" y="2509976"/>
                </a:lnTo>
                <a:lnTo>
                  <a:pt x="1483554" y="2519634"/>
                </a:lnTo>
                <a:lnTo>
                  <a:pt x="1437668" y="2527609"/>
                </a:lnTo>
                <a:lnTo>
                  <a:pt x="1391229" y="2533870"/>
                </a:lnTo>
                <a:lnTo>
                  <a:pt x="1344269" y="2538382"/>
                </a:lnTo>
                <a:lnTo>
                  <a:pt x="1296821" y="2541114"/>
                </a:lnTo>
                <a:lnTo>
                  <a:pt x="1248918" y="2542031"/>
                </a:lnTo>
                <a:lnTo>
                  <a:pt x="1201012" y="2541114"/>
                </a:lnTo>
                <a:lnTo>
                  <a:pt x="1153562" y="2538382"/>
                </a:lnTo>
                <a:lnTo>
                  <a:pt x="1106601" y="2533870"/>
                </a:lnTo>
                <a:lnTo>
                  <a:pt x="1060161" y="2527609"/>
                </a:lnTo>
                <a:lnTo>
                  <a:pt x="1014274" y="2519634"/>
                </a:lnTo>
                <a:lnTo>
                  <a:pt x="968973" y="2509976"/>
                </a:lnTo>
                <a:lnTo>
                  <a:pt x="924289" y="2498670"/>
                </a:lnTo>
                <a:lnTo>
                  <a:pt x="880256" y="2485747"/>
                </a:lnTo>
                <a:lnTo>
                  <a:pt x="836905" y="2471241"/>
                </a:lnTo>
                <a:lnTo>
                  <a:pt x="794269" y="2455184"/>
                </a:lnTo>
                <a:lnTo>
                  <a:pt x="752380" y="2437610"/>
                </a:lnTo>
                <a:lnTo>
                  <a:pt x="711271" y="2418551"/>
                </a:lnTo>
                <a:lnTo>
                  <a:pt x="670974" y="2398041"/>
                </a:lnTo>
                <a:lnTo>
                  <a:pt x="631521" y="2376112"/>
                </a:lnTo>
                <a:lnTo>
                  <a:pt x="592944" y="2352798"/>
                </a:lnTo>
                <a:lnTo>
                  <a:pt x="555277" y="2328130"/>
                </a:lnTo>
                <a:lnTo>
                  <a:pt x="518550" y="2302142"/>
                </a:lnTo>
                <a:lnTo>
                  <a:pt x="482798" y="2274868"/>
                </a:lnTo>
                <a:lnTo>
                  <a:pt x="448051" y="2246339"/>
                </a:lnTo>
                <a:lnTo>
                  <a:pt x="414343" y="2216589"/>
                </a:lnTo>
                <a:lnTo>
                  <a:pt x="381705" y="2185651"/>
                </a:lnTo>
                <a:lnTo>
                  <a:pt x="350170" y="2153558"/>
                </a:lnTo>
                <a:lnTo>
                  <a:pt x="319771" y="2120342"/>
                </a:lnTo>
                <a:lnTo>
                  <a:pt x="290539" y="2086037"/>
                </a:lnTo>
                <a:lnTo>
                  <a:pt x="262507" y="2050675"/>
                </a:lnTo>
                <a:lnTo>
                  <a:pt x="235707" y="2014289"/>
                </a:lnTo>
                <a:lnTo>
                  <a:pt x="210172" y="1976913"/>
                </a:lnTo>
                <a:lnTo>
                  <a:pt x="185935" y="1938579"/>
                </a:lnTo>
                <a:lnTo>
                  <a:pt x="163026" y="1899320"/>
                </a:lnTo>
                <a:lnTo>
                  <a:pt x="141479" y="1859169"/>
                </a:lnTo>
                <a:lnTo>
                  <a:pt x="121326" y="1818158"/>
                </a:lnTo>
                <a:lnTo>
                  <a:pt x="102600" y="1776322"/>
                </a:lnTo>
                <a:lnTo>
                  <a:pt x="85332" y="1733693"/>
                </a:lnTo>
                <a:lnTo>
                  <a:pt x="69556" y="1690303"/>
                </a:lnTo>
                <a:lnTo>
                  <a:pt x="55302" y="1646186"/>
                </a:lnTo>
                <a:lnTo>
                  <a:pt x="42605" y="1601375"/>
                </a:lnTo>
                <a:lnTo>
                  <a:pt x="31495" y="1555902"/>
                </a:lnTo>
                <a:lnTo>
                  <a:pt x="22006" y="1509800"/>
                </a:lnTo>
                <a:lnTo>
                  <a:pt x="14170" y="1463103"/>
                </a:lnTo>
                <a:lnTo>
                  <a:pt x="8019" y="1415843"/>
                </a:lnTo>
                <a:lnTo>
                  <a:pt x="3585" y="1368053"/>
                </a:lnTo>
                <a:lnTo>
                  <a:pt x="901" y="1319766"/>
                </a:lnTo>
                <a:lnTo>
                  <a:pt x="0" y="1271015"/>
                </a:lnTo>
                <a:close/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576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8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080" y="475234"/>
            <a:ext cx="22263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MA사업 [ Maintenance</a:t>
            </a:r>
            <a:r>
              <a:rPr sz="1500" b="1" spc="-12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]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080" y="1080161"/>
            <a:ext cx="4305300" cy="50228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latin typeface="맑은 고딕"/>
                <a:cs typeface="맑은 고딕"/>
              </a:rPr>
              <a:t>당사의 유지보수 서비스는 축적된 노하우를</a:t>
            </a:r>
            <a:r>
              <a:rPr sz="1200" spc="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바탕으로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latin typeface="맑은 고딕"/>
                <a:cs typeface="맑은 고딕"/>
              </a:rPr>
              <a:t>기업고객에게 제공하는 정보기기의 설치, Repair</a:t>
            </a:r>
            <a:r>
              <a:rPr sz="1200" spc="-8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서비스입니다.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9808" y="3643071"/>
            <a:ext cx="796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Intergration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77640" y="2394204"/>
            <a:ext cx="1582420" cy="1580515"/>
          </a:xfrm>
          <a:custGeom>
            <a:avLst/>
            <a:gdLst/>
            <a:ahLst/>
            <a:cxnLst/>
            <a:rect l="l" t="t" r="r" b="b"/>
            <a:pathLst>
              <a:path w="1582420" h="1580514">
                <a:moveTo>
                  <a:pt x="790956" y="0"/>
                </a:moveTo>
                <a:lnTo>
                  <a:pt x="742768" y="1442"/>
                </a:lnTo>
                <a:lnTo>
                  <a:pt x="695344" y="5713"/>
                </a:lnTo>
                <a:lnTo>
                  <a:pt x="648768" y="12732"/>
                </a:lnTo>
                <a:lnTo>
                  <a:pt x="603121" y="22414"/>
                </a:lnTo>
                <a:lnTo>
                  <a:pt x="558486" y="34678"/>
                </a:lnTo>
                <a:lnTo>
                  <a:pt x="514946" y="49441"/>
                </a:lnTo>
                <a:lnTo>
                  <a:pt x="472584" y="66619"/>
                </a:lnTo>
                <a:lnTo>
                  <a:pt x="431483" y="86131"/>
                </a:lnTo>
                <a:lnTo>
                  <a:pt x="391724" y="107893"/>
                </a:lnTo>
                <a:lnTo>
                  <a:pt x="353391" y="131823"/>
                </a:lnTo>
                <a:lnTo>
                  <a:pt x="316567" y="157839"/>
                </a:lnTo>
                <a:lnTo>
                  <a:pt x="281333" y="185856"/>
                </a:lnTo>
                <a:lnTo>
                  <a:pt x="247774" y="215794"/>
                </a:lnTo>
                <a:lnTo>
                  <a:pt x="215971" y="247569"/>
                </a:lnTo>
                <a:lnTo>
                  <a:pt x="186007" y="281098"/>
                </a:lnTo>
                <a:lnTo>
                  <a:pt x="157965" y="316299"/>
                </a:lnTo>
                <a:lnTo>
                  <a:pt x="131928" y="353089"/>
                </a:lnTo>
                <a:lnTo>
                  <a:pt x="107978" y="391385"/>
                </a:lnTo>
                <a:lnTo>
                  <a:pt x="86198" y="431105"/>
                </a:lnTo>
                <a:lnTo>
                  <a:pt x="66670" y="472166"/>
                </a:lnTo>
                <a:lnTo>
                  <a:pt x="49478" y="514485"/>
                </a:lnTo>
                <a:lnTo>
                  <a:pt x="34704" y="557980"/>
                </a:lnTo>
                <a:lnTo>
                  <a:pt x="22431" y="602568"/>
                </a:lnTo>
                <a:lnTo>
                  <a:pt x="12741" y="648166"/>
                </a:lnTo>
                <a:lnTo>
                  <a:pt x="5718" y="694691"/>
                </a:lnTo>
                <a:lnTo>
                  <a:pt x="1443" y="742061"/>
                </a:lnTo>
                <a:lnTo>
                  <a:pt x="0" y="790194"/>
                </a:lnTo>
                <a:lnTo>
                  <a:pt x="1443" y="838326"/>
                </a:lnTo>
                <a:lnTo>
                  <a:pt x="5718" y="885696"/>
                </a:lnTo>
                <a:lnTo>
                  <a:pt x="12741" y="932221"/>
                </a:lnTo>
                <a:lnTo>
                  <a:pt x="22431" y="977819"/>
                </a:lnTo>
                <a:lnTo>
                  <a:pt x="34704" y="1022407"/>
                </a:lnTo>
                <a:lnTo>
                  <a:pt x="49478" y="1065902"/>
                </a:lnTo>
                <a:lnTo>
                  <a:pt x="66670" y="1108221"/>
                </a:lnTo>
                <a:lnTo>
                  <a:pt x="86198" y="1149282"/>
                </a:lnTo>
                <a:lnTo>
                  <a:pt x="107978" y="1189002"/>
                </a:lnTo>
                <a:lnTo>
                  <a:pt x="131928" y="1227298"/>
                </a:lnTo>
                <a:lnTo>
                  <a:pt x="157965" y="1264088"/>
                </a:lnTo>
                <a:lnTo>
                  <a:pt x="186007" y="1299289"/>
                </a:lnTo>
                <a:lnTo>
                  <a:pt x="215971" y="1332818"/>
                </a:lnTo>
                <a:lnTo>
                  <a:pt x="247774" y="1364593"/>
                </a:lnTo>
                <a:lnTo>
                  <a:pt x="281333" y="1394531"/>
                </a:lnTo>
                <a:lnTo>
                  <a:pt x="316567" y="1422548"/>
                </a:lnTo>
                <a:lnTo>
                  <a:pt x="353391" y="1448564"/>
                </a:lnTo>
                <a:lnTo>
                  <a:pt x="391724" y="1472494"/>
                </a:lnTo>
                <a:lnTo>
                  <a:pt x="431483" y="1494256"/>
                </a:lnTo>
                <a:lnTo>
                  <a:pt x="472584" y="1513768"/>
                </a:lnTo>
                <a:lnTo>
                  <a:pt x="514946" y="1530946"/>
                </a:lnTo>
                <a:lnTo>
                  <a:pt x="558486" y="1545709"/>
                </a:lnTo>
                <a:lnTo>
                  <a:pt x="603121" y="1557973"/>
                </a:lnTo>
                <a:lnTo>
                  <a:pt x="648768" y="1567655"/>
                </a:lnTo>
                <a:lnTo>
                  <a:pt x="695344" y="1574674"/>
                </a:lnTo>
                <a:lnTo>
                  <a:pt x="742768" y="1578945"/>
                </a:lnTo>
                <a:lnTo>
                  <a:pt x="790956" y="1580388"/>
                </a:lnTo>
                <a:lnTo>
                  <a:pt x="839143" y="1578945"/>
                </a:lnTo>
                <a:lnTo>
                  <a:pt x="886567" y="1574674"/>
                </a:lnTo>
                <a:lnTo>
                  <a:pt x="933143" y="1567655"/>
                </a:lnTo>
                <a:lnTo>
                  <a:pt x="978790" y="1557973"/>
                </a:lnTo>
                <a:lnTo>
                  <a:pt x="1023425" y="1545709"/>
                </a:lnTo>
                <a:lnTo>
                  <a:pt x="1066965" y="1530946"/>
                </a:lnTo>
                <a:lnTo>
                  <a:pt x="1109327" y="1513768"/>
                </a:lnTo>
                <a:lnTo>
                  <a:pt x="1150428" y="1494256"/>
                </a:lnTo>
                <a:lnTo>
                  <a:pt x="1190187" y="1472494"/>
                </a:lnTo>
                <a:lnTo>
                  <a:pt x="1228520" y="1448564"/>
                </a:lnTo>
                <a:lnTo>
                  <a:pt x="1265344" y="1422548"/>
                </a:lnTo>
                <a:lnTo>
                  <a:pt x="1300578" y="1394531"/>
                </a:lnTo>
                <a:lnTo>
                  <a:pt x="1334137" y="1364593"/>
                </a:lnTo>
                <a:lnTo>
                  <a:pt x="1365940" y="1332818"/>
                </a:lnTo>
                <a:lnTo>
                  <a:pt x="1395904" y="1299289"/>
                </a:lnTo>
                <a:lnTo>
                  <a:pt x="1423946" y="1264088"/>
                </a:lnTo>
                <a:lnTo>
                  <a:pt x="1449983" y="1227298"/>
                </a:lnTo>
                <a:lnTo>
                  <a:pt x="1473933" y="1189002"/>
                </a:lnTo>
                <a:lnTo>
                  <a:pt x="1495713" y="1149282"/>
                </a:lnTo>
                <a:lnTo>
                  <a:pt x="1515241" y="1108221"/>
                </a:lnTo>
                <a:lnTo>
                  <a:pt x="1532433" y="1065902"/>
                </a:lnTo>
                <a:lnTo>
                  <a:pt x="1547207" y="1022407"/>
                </a:lnTo>
                <a:lnTo>
                  <a:pt x="1559480" y="977819"/>
                </a:lnTo>
                <a:lnTo>
                  <a:pt x="1569170" y="932221"/>
                </a:lnTo>
                <a:lnTo>
                  <a:pt x="1576193" y="885696"/>
                </a:lnTo>
                <a:lnTo>
                  <a:pt x="1580468" y="838326"/>
                </a:lnTo>
                <a:lnTo>
                  <a:pt x="1581912" y="790194"/>
                </a:lnTo>
                <a:lnTo>
                  <a:pt x="1580468" y="742061"/>
                </a:lnTo>
                <a:lnTo>
                  <a:pt x="1576193" y="694691"/>
                </a:lnTo>
                <a:lnTo>
                  <a:pt x="1569170" y="648166"/>
                </a:lnTo>
                <a:lnTo>
                  <a:pt x="1559480" y="602568"/>
                </a:lnTo>
                <a:lnTo>
                  <a:pt x="1547207" y="557980"/>
                </a:lnTo>
                <a:lnTo>
                  <a:pt x="1532433" y="514485"/>
                </a:lnTo>
                <a:lnTo>
                  <a:pt x="1515241" y="472166"/>
                </a:lnTo>
                <a:lnTo>
                  <a:pt x="1495713" y="431105"/>
                </a:lnTo>
                <a:lnTo>
                  <a:pt x="1473933" y="391385"/>
                </a:lnTo>
                <a:lnTo>
                  <a:pt x="1449983" y="353089"/>
                </a:lnTo>
                <a:lnTo>
                  <a:pt x="1423946" y="316299"/>
                </a:lnTo>
                <a:lnTo>
                  <a:pt x="1395904" y="281098"/>
                </a:lnTo>
                <a:lnTo>
                  <a:pt x="1365940" y="247569"/>
                </a:lnTo>
                <a:lnTo>
                  <a:pt x="1334137" y="215794"/>
                </a:lnTo>
                <a:lnTo>
                  <a:pt x="1300578" y="185856"/>
                </a:lnTo>
                <a:lnTo>
                  <a:pt x="1265344" y="157839"/>
                </a:lnTo>
                <a:lnTo>
                  <a:pt x="1228520" y="131823"/>
                </a:lnTo>
                <a:lnTo>
                  <a:pt x="1190187" y="107893"/>
                </a:lnTo>
                <a:lnTo>
                  <a:pt x="1150428" y="86131"/>
                </a:lnTo>
                <a:lnTo>
                  <a:pt x="1109327" y="66619"/>
                </a:lnTo>
                <a:lnTo>
                  <a:pt x="1066965" y="49441"/>
                </a:lnTo>
                <a:lnTo>
                  <a:pt x="1023425" y="34678"/>
                </a:lnTo>
                <a:lnTo>
                  <a:pt x="978790" y="22414"/>
                </a:lnTo>
                <a:lnTo>
                  <a:pt x="933143" y="12732"/>
                </a:lnTo>
                <a:lnTo>
                  <a:pt x="886567" y="5713"/>
                </a:lnTo>
                <a:lnTo>
                  <a:pt x="839143" y="1442"/>
                </a:lnTo>
                <a:lnTo>
                  <a:pt x="790956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7659" y="2535936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629412" y="0"/>
                </a:moveTo>
                <a:lnTo>
                  <a:pt x="582440" y="1726"/>
                </a:lnTo>
                <a:lnTo>
                  <a:pt x="536405" y="6824"/>
                </a:lnTo>
                <a:lnTo>
                  <a:pt x="491430" y="15173"/>
                </a:lnTo>
                <a:lnTo>
                  <a:pt x="447635" y="26649"/>
                </a:lnTo>
                <a:lnTo>
                  <a:pt x="405142" y="41133"/>
                </a:lnTo>
                <a:lnTo>
                  <a:pt x="364074" y="58501"/>
                </a:lnTo>
                <a:lnTo>
                  <a:pt x="324552" y="78633"/>
                </a:lnTo>
                <a:lnTo>
                  <a:pt x="286697" y="101406"/>
                </a:lnTo>
                <a:lnTo>
                  <a:pt x="250632" y="126698"/>
                </a:lnTo>
                <a:lnTo>
                  <a:pt x="216477" y="154389"/>
                </a:lnTo>
                <a:lnTo>
                  <a:pt x="184356" y="184356"/>
                </a:lnTo>
                <a:lnTo>
                  <a:pt x="154389" y="216477"/>
                </a:lnTo>
                <a:lnTo>
                  <a:pt x="126698" y="250632"/>
                </a:lnTo>
                <a:lnTo>
                  <a:pt x="101406" y="286697"/>
                </a:lnTo>
                <a:lnTo>
                  <a:pt x="78633" y="324552"/>
                </a:lnTo>
                <a:lnTo>
                  <a:pt x="58501" y="364074"/>
                </a:lnTo>
                <a:lnTo>
                  <a:pt x="41133" y="405142"/>
                </a:lnTo>
                <a:lnTo>
                  <a:pt x="26649" y="447635"/>
                </a:lnTo>
                <a:lnTo>
                  <a:pt x="15173" y="491430"/>
                </a:lnTo>
                <a:lnTo>
                  <a:pt x="6824" y="536405"/>
                </a:lnTo>
                <a:lnTo>
                  <a:pt x="1726" y="582440"/>
                </a:lnTo>
                <a:lnTo>
                  <a:pt x="0" y="629412"/>
                </a:lnTo>
                <a:lnTo>
                  <a:pt x="1726" y="676383"/>
                </a:lnTo>
                <a:lnTo>
                  <a:pt x="6824" y="722418"/>
                </a:lnTo>
                <a:lnTo>
                  <a:pt x="15173" y="767393"/>
                </a:lnTo>
                <a:lnTo>
                  <a:pt x="26649" y="811188"/>
                </a:lnTo>
                <a:lnTo>
                  <a:pt x="41133" y="853681"/>
                </a:lnTo>
                <a:lnTo>
                  <a:pt x="58501" y="894749"/>
                </a:lnTo>
                <a:lnTo>
                  <a:pt x="78633" y="934271"/>
                </a:lnTo>
                <a:lnTo>
                  <a:pt x="101406" y="972126"/>
                </a:lnTo>
                <a:lnTo>
                  <a:pt x="126698" y="1008191"/>
                </a:lnTo>
                <a:lnTo>
                  <a:pt x="154389" y="1042346"/>
                </a:lnTo>
                <a:lnTo>
                  <a:pt x="184356" y="1074467"/>
                </a:lnTo>
                <a:lnTo>
                  <a:pt x="216477" y="1104434"/>
                </a:lnTo>
                <a:lnTo>
                  <a:pt x="250632" y="1132125"/>
                </a:lnTo>
                <a:lnTo>
                  <a:pt x="286697" y="1157417"/>
                </a:lnTo>
                <a:lnTo>
                  <a:pt x="324552" y="1180190"/>
                </a:lnTo>
                <a:lnTo>
                  <a:pt x="364074" y="1200322"/>
                </a:lnTo>
                <a:lnTo>
                  <a:pt x="405142" y="1217690"/>
                </a:lnTo>
                <a:lnTo>
                  <a:pt x="447635" y="1232174"/>
                </a:lnTo>
                <a:lnTo>
                  <a:pt x="491430" y="1243650"/>
                </a:lnTo>
                <a:lnTo>
                  <a:pt x="536405" y="1251999"/>
                </a:lnTo>
                <a:lnTo>
                  <a:pt x="582440" y="1257097"/>
                </a:lnTo>
                <a:lnTo>
                  <a:pt x="629412" y="1258823"/>
                </a:lnTo>
                <a:lnTo>
                  <a:pt x="676383" y="1257097"/>
                </a:lnTo>
                <a:lnTo>
                  <a:pt x="722418" y="1251999"/>
                </a:lnTo>
                <a:lnTo>
                  <a:pt x="767393" y="1243650"/>
                </a:lnTo>
                <a:lnTo>
                  <a:pt x="811188" y="1232174"/>
                </a:lnTo>
                <a:lnTo>
                  <a:pt x="853681" y="1217690"/>
                </a:lnTo>
                <a:lnTo>
                  <a:pt x="894749" y="1200322"/>
                </a:lnTo>
                <a:lnTo>
                  <a:pt x="934271" y="1180190"/>
                </a:lnTo>
                <a:lnTo>
                  <a:pt x="972126" y="1157417"/>
                </a:lnTo>
                <a:lnTo>
                  <a:pt x="1008191" y="1132125"/>
                </a:lnTo>
                <a:lnTo>
                  <a:pt x="1042346" y="1104434"/>
                </a:lnTo>
                <a:lnTo>
                  <a:pt x="1074467" y="1074467"/>
                </a:lnTo>
                <a:lnTo>
                  <a:pt x="1104434" y="1042346"/>
                </a:lnTo>
                <a:lnTo>
                  <a:pt x="1132125" y="1008191"/>
                </a:lnTo>
                <a:lnTo>
                  <a:pt x="1157417" y="972126"/>
                </a:lnTo>
                <a:lnTo>
                  <a:pt x="1180190" y="934271"/>
                </a:lnTo>
                <a:lnTo>
                  <a:pt x="1200322" y="894749"/>
                </a:lnTo>
                <a:lnTo>
                  <a:pt x="1217690" y="853681"/>
                </a:lnTo>
                <a:lnTo>
                  <a:pt x="1232174" y="811188"/>
                </a:lnTo>
                <a:lnTo>
                  <a:pt x="1243650" y="767393"/>
                </a:lnTo>
                <a:lnTo>
                  <a:pt x="1251999" y="722418"/>
                </a:lnTo>
                <a:lnTo>
                  <a:pt x="1257097" y="676383"/>
                </a:lnTo>
                <a:lnTo>
                  <a:pt x="1258824" y="629412"/>
                </a:lnTo>
                <a:lnTo>
                  <a:pt x="1257097" y="582440"/>
                </a:lnTo>
                <a:lnTo>
                  <a:pt x="1251999" y="536405"/>
                </a:lnTo>
                <a:lnTo>
                  <a:pt x="1243650" y="491430"/>
                </a:lnTo>
                <a:lnTo>
                  <a:pt x="1232174" y="447635"/>
                </a:lnTo>
                <a:lnTo>
                  <a:pt x="1217690" y="405142"/>
                </a:lnTo>
                <a:lnTo>
                  <a:pt x="1200322" y="364074"/>
                </a:lnTo>
                <a:lnTo>
                  <a:pt x="1180190" y="324552"/>
                </a:lnTo>
                <a:lnTo>
                  <a:pt x="1157417" y="286697"/>
                </a:lnTo>
                <a:lnTo>
                  <a:pt x="1132125" y="250632"/>
                </a:lnTo>
                <a:lnTo>
                  <a:pt x="1104434" y="216477"/>
                </a:lnTo>
                <a:lnTo>
                  <a:pt x="1074467" y="184356"/>
                </a:lnTo>
                <a:lnTo>
                  <a:pt x="1042346" y="154389"/>
                </a:lnTo>
                <a:lnTo>
                  <a:pt x="1008191" y="126698"/>
                </a:lnTo>
                <a:lnTo>
                  <a:pt x="972126" y="101406"/>
                </a:lnTo>
                <a:lnTo>
                  <a:pt x="934271" y="78633"/>
                </a:lnTo>
                <a:lnTo>
                  <a:pt x="894749" y="58501"/>
                </a:lnTo>
                <a:lnTo>
                  <a:pt x="853681" y="41133"/>
                </a:lnTo>
                <a:lnTo>
                  <a:pt x="811188" y="26649"/>
                </a:lnTo>
                <a:lnTo>
                  <a:pt x="767393" y="15173"/>
                </a:lnTo>
                <a:lnTo>
                  <a:pt x="722418" y="6824"/>
                </a:lnTo>
                <a:lnTo>
                  <a:pt x="676383" y="1726"/>
                </a:lnTo>
                <a:lnTo>
                  <a:pt x="629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04715" y="2602992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39" h="1120139">
                <a:moveTo>
                  <a:pt x="560070" y="0"/>
                </a:moveTo>
                <a:lnTo>
                  <a:pt x="511737" y="2055"/>
                </a:lnTo>
                <a:lnTo>
                  <a:pt x="464547" y="8109"/>
                </a:lnTo>
                <a:lnTo>
                  <a:pt x="418669" y="17994"/>
                </a:lnTo>
                <a:lnTo>
                  <a:pt x="374270" y="31542"/>
                </a:lnTo>
                <a:lnTo>
                  <a:pt x="331518" y="48584"/>
                </a:lnTo>
                <a:lnTo>
                  <a:pt x="290581" y="68953"/>
                </a:lnTo>
                <a:lnTo>
                  <a:pt x="251627" y="92482"/>
                </a:lnTo>
                <a:lnTo>
                  <a:pt x="214824" y="119001"/>
                </a:lnTo>
                <a:lnTo>
                  <a:pt x="180340" y="148343"/>
                </a:lnTo>
                <a:lnTo>
                  <a:pt x="148343" y="180340"/>
                </a:lnTo>
                <a:lnTo>
                  <a:pt x="119001" y="214824"/>
                </a:lnTo>
                <a:lnTo>
                  <a:pt x="92482" y="251627"/>
                </a:lnTo>
                <a:lnTo>
                  <a:pt x="68953" y="290581"/>
                </a:lnTo>
                <a:lnTo>
                  <a:pt x="48584" y="331518"/>
                </a:lnTo>
                <a:lnTo>
                  <a:pt x="31542" y="374270"/>
                </a:lnTo>
                <a:lnTo>
                  <a:pt x="17994" y="418669"/>
                </a:lnTo>
                <a:lnTo>
                  <a:pt x="8109" y="464547"/>
                </a:lnTo>
                <a:lnTo>
                  <a:pt x="2055" y="511737"/>
                </a:lnTo>
                <a:lnTo>
                  <a:pt x="0" y="560070"/>
                </a:lnTo>
                <a:lnTo>
                  <a:pt x="2055" y="608402"/>
                </a:lnTo>
                <a:lnTo>
                  <a:pt x="8109" y="655592"/>
                </a:lnTo>
                <a:lnTo>
                  <a:pt x="17994" y="701470"/>
                </a:lnTo>
                <a:lnTo>
                  <a:pt x="31542" y="745869"/>
                </a:lnTo>
                <a:lnTo>
                  <a:pt x="48584" y="788621"/>
                </a:lnTo>
                <a:lnTo>
                  <a:pt x="68953" y="829558"/>
                </a:lnTo>
                <a:lnTo>
                  <a:pt x="92482" y="868512"/>
                </a:lnTo>
                <a:lnTo>
                  <a:pt x="119001" y="905315"/>
                </a:lnTo>
                <a:lnTo>
                  <a:pt x="148343" y="939799"/>
                </a:lnTo>
                <a:lnTo>
                  <a:pt x="180340" y="971796"/>
                </a:lnTo>
                <a:lnTo>
                  <a:pt x="214824" y="1001138"/>
                </a:lnTo>
                <a:lnTo>
                  <a:pt x="251627" y="1027657"/>
                </a:lnTo>
                <a:lnTo>
                  <a:pt x="290581" y="1051186"/>
                </a:lnTo>
                <a:lnTo>
                  <a:pt x="331518" y="1071555"/>
                </a:lnTo>
                <a:lnTo>
                  <a:pt x="374270" y="1088597"/>
                </a:lnTo>
                <a:lnTo>
                  <a:pt x="418669" y="1102145"/>
                </a:lnTo>
                <a:lnTo>
                  <a:pt x="464547" y="1112030"/>
                </a:lnTo>
                <a:lnTo>
                  <a:pt x="511737" y="1118084"/>
                </a:lnTo>
                <a:lnTo>
                  <a:pt x="560070" y="1120140"/>
                </a:lnTo>
                <a:lnTo>
                  <a:pt x="608402" y="1118084"/>
                </a:lnTo>
                <a:lnTo>
                  <a:pt x="655592" y="1112030"/>
                </a:lnTo>
                <a:lnTo>
                  <a:pt x="701470" y="1102145"/>
                </a:lnTo>
                <a:lnTo>
                  <a:pt x="745869" y="1088597"/>
                </a:lnTo>
                <a:lnTo>
                  <a:pt x="788621" y="1071555"/>
                </a:lnTo>
                <a:lnTo>
                  <a:pt x="829558" y="1051186"/>
                </a:lnTo>
                <a:lnTo>
                  <a:pt x="868512" y="1027657"/>
                </a:lnTo>
                <a:lnTo>
                  <a:pt x="905315" y="1001138"/>
                </a:lnTo>
                <a:lnTo>
                  <a:pt x="939799" y="971796"/>
                </a:lnTo>
                <a:lnTo>
                  <a:pt x="971796" y="939799"/>
                </a:lnTo>
                <a:lnTo>
                  <a:pt x="1001138" y="905315"/>
                </a:lnTo>
                <a:lnTo>
                  <a:pt x="1027657" y="868512"/>
                </a:lnTo>
                <a:lnTo>
                  <a:pt x="1051186" y="829558"/>
                </a:lnTo>
                <a:lnTo>
                  <a:pt x="1071555" y="788621"/>
                </a:lnTo>
                <a:lnTo>
                  <a:pt x="1088597" y="745869"/>
                </a:lnTo>
                <a:lnTo>
                  <a:pt x="1102145" y="701470"/>
                </a:lnTo>
                <a:lnTo>
                  <a:pt x="1112030" y="655592"/>
                </a:lnTo>
                <a:lnTo>
                  <a:pt x="1118084" y="608402"/>
                </a:lnTo>
                <a:lnTo>
                  <a:pt x="1120139" y="560070"/>
                </a:lnTo>
                <a:lnTo>
                  <a:pt x="1118084" y="511737"/>
                </a:lnTo>
                <a:lnTo>
                  <a:pt x="1112030" y="464547"/>
                </a:lnTo>
                <a:lnTo>
                  <a:pt x="1102145" y="418669"/>
                </a:lnTo>
                <a:lnTo>
                  <a:pt x="1088597" y="374270"/>
                </a:lnTo>
                <a:lnTo>
                  <a:pt x="1071555" y="331518"/>
                </a:lnTo>
                <a:lnTo>
                  <a:pt x="1051186" y="290581"/>
                </a:lnTo>
                <a:lnTo>
                  <a:pt x="1027657" y="251627"/>
                </a:lnTo>
                <a:lnTo>
                  <a:pt x="1001138" y="214824"/>
                </a:lnTo>
                <a:lnTo>
                  <a:pt x="971796" y="180340"/>
                </a:lnTo>
                <a:lnTo>
                  <a:pt x="939799" y="148343"/>
                </a:lnTo>
                <a:lnTo>
                  <a:pt x="905315" y="119001"/>
                </a:lnTo>
                <a:lnTo>
                  <a:pt x="868512" y="92482"/>
                </a:lnTo>
                <a:lnTo>
                  <a:pt x="829558" y="68953"/>
                </a:lnTo>
                <a:lnTo>
                  <a:pt x="788621" y="48584"/>
                </a:lnTo>
                <a:lnTo>
                  <a:pt x="745869" y="31542"/>
                </a:lnTo>
                <a:lnTo>
                  <a:pt x="701470" y="17994"/>
                </a:lnTo>
                <a:lnTo>
                  <a:pt x="655592" y="8109"/>
                </a:lnTo>
                <a:lnTo>
                  <a:pt x="608402" y="2055"/>
                </a:lnTo>
                <a:lnTo>
                  <a:pt x="56007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8840" y="2357628"/>
            <a:ext cx="1580515" cy="1580515"/>
          </a:xfrm>
          <a:custGeom>
            <a:avLst/>
            <a:gdLst/>
            <a:ahLst/>
            <a:cxnLst/>
            <a:rect l="l" t="t" r="r" b="b"/>
            <a:pathLst>
              <a:path w="1580515" h="1580514">
                <a:moveTo>
                  <a:pt x="790193" y="0"/>
                </a:moveTo>
                <a:lnTo>
                  <a:pt x="742061" y="1442"/>
                </a:lnTo>
                <a:lnTo>
                  <a:pt x="694691" y="5713"/>
                </a:lnTo>
                <a:lnTo>
                  <a:pt x="648166" y="12732"/>
                </a:lnTo>
                <a:lnTo>
                  <a:pt x="602568" y="22414"/>
                </a:lnTo>
                <a:lnTo>
                  <a:pt x="557980" y="34678"/>
                </a:lnTo>
                <a:lnTo>
                  <a:pt x="514485" y="49441"/>
                </a:lnTo>
                <a:lnTo>
                  <a:pt x="472166" y="66619"/>
                </a:lnTo>
                <a:lnTo>
                  <a:pt x="431105" y="86131"/>
                </a:lnTo>
                <a:lnTo>
                  <a:pt x="391385" y="107893"/>
                </a:lnTo>
                <a:lnTo>
                  <a:pt x="353089" y="131823"/>
                </a:lnTo>
                <a:lnTo>
                  <a:pt x="316299" y="157839"/>
                </a:lnTo>
                <a:lnTo>
                  <a:pt x="281098" y="185856"/>
                </a:lnTo>
                <a:lnTo>
                  <a:pt x="247569" y="215794"/>
                </a:lnTo>
                <a:lnTo>
                  <a:pt x="215794" y="247569"/>
                </a:lnTo>
                <a:lnTo>
                  <a:pt x="185856" y="281098"/>
                </a:lnTo>
                <a:lnTo>
                  <a:pt x="157839" y="316299"/>
                </a:lnTo>
                <a:lnTo>
                  <a:pt x="131823" y="353089"/>
                </a:lnTo>
                <a:lnTo>
                  <a:pt x="107893" y="391385"/>
                </a:lnTo>
                <a:lnTo>
                  <a:pt x="86131" y="431105"/>
                </a:lnTo>
                <a:lnTo>
                  <a:pt x="66619" y="472166"/>
                </a:lnTo>
                <a:lnTo>
                  <a:pt x="49441" y="514485"/>
                </a:lnTo>
                <a:lnTo>
                  <a:pt x="34678" y="557980"/>
                </a:lnTo>
                <a:lnTo>
                  <a:pt x="22414" y="602568"/>
                </a:lnTo>
                <a:lnTo>
                  <a:pt x="12732" y="648166"/>
                </a:lnTo>
                <a:lnTo>
                  <a:pt x="5713" y="694691"/>
                </a:lnTo>
                <a:lnTo>
                  <a:pt x="1442" y="742061"/>
                </a:lnTo>
                <a:lnTo>
                  <a:pt x="0" y="790194"/>
                </a:lnTo>
                <a:lnTo>
                  <a:pt x="1442" y="838326"/>
                </a:lnTo>
                <a:lnTo>
                  <a:pt x="5713" y="885696"/>
                </a:lnTo>
                <a:lnTo>
                  <a:pt x="12732" y="932221"/>
                </a:lnTo>
                <a:lnTo>
                  <a:pt x="22414" y="977819"/>
                </a:lnTo>
                <a:lnTo>
                  <a:pt x="34678" y="1022407"/>
                </a:lnTo>
                <a:lnTo>
                  <a:pt x="49441" y="1065902"/>
                </a:lnTo>
                <a:lnTo>
                  <a:pt x="66619" y="1108221"/>
                </a:lnTo>
                <a:lnTo>
                  <a:pt x="86131" y="1149282"/>
                </a:lnTo>
                <a:lnTo>
                  <a:pt x="107893" y="1189002"/>
                </a:lnTo>
                <a:lnTo>
                  <a:pt x="131823" y="1227298"/>
                </a:lnTo>
                <a:lnTo>
                  <a:pt x="157839" y="1264088"/>
                </a:lnTo>
                <a:lnTo>
                  <a:pt x="185856" y="1299289"/>
                </a:lnTo>
                <a:lnTo>
                  <a:pt x="215794" y="1332818"/>
                </a:lnTo>
                <a:lnTo>
                  <a:pt x="247569" y="1364593"/>
                </a:lnTo>
                <a:lnTo>
                  <a:pt x="281098" y="1394531"/>
                </a:lnTo>
                <a:lnTo>
                  <a:pt x="316299" y="1422548"/>
                </a:lnTo>
                <a:lnTo>
                  <a:pt x="353089" y="1448564"/>
                </a:lnTo>
                <a:lnTo>
                  <a:pt x="391385" y="1472494"/>
                </a:lnTo>
                <a:lnTo>
                  <a:pt x="431105" y="1494256"/>
                </a:lnTo>
                <a:lnTo>
                  <a:pt x="472166" y="1513768"/>
                </a:lnTo>
                <a:lnTo>
                  <a:pt x="514485" y="1530946"/>
                </a:lnTo>
                <a:lnTo>
                  <a:pt x="557980" y="1545709"/>
                </a:lnTo>
                <a:lnTo>
                  <a:pt x="602568" y="1557973"/>
                </a:lnTo>
                <a:lnTo>
                  <a:pt x="648166" y="1567655"/>
                </a:lnTo>
                <a:lnTo>
                  <a:pt x="694691" y="1574674"/>
                </a:lnTo>
                <a:lnTo>
                  <a:pt x="742061" y="1578945"/>
                </a:lnTo>
                <a:lnTo>
                  <a:pt x="790193" y="1580388"/>
                </a:lnTo>
                <a:lnTo>
                  <a:pt x="838326" y="1578945"/>
                </a:lnTo>
                <a:lnTo>
                  <a:pt x="885696" y="1574674"/>
                </a:lnTo>
                <a:lnTo>
                  <a:pt x="932221" y="1567655"/>
                </a:lnTo>
                <a:lnTo>
                  <a:pt x="977819" y="1557973"/>
                </a:lnTo>
                <a:lnTo>
                  <a:pt x="1022407" y="1545709"/>
                </a:lnTo>
                <a:lnTo>
                  <a:pt x="1065902" y="1530946"/>
                </a:lnTo>
                <a:lnTo>
                  <a:pt x="1108221" y="1513768"/>
                </a:lnTo>
                <a:lnTo>
                  <a:pt x="1149282" y="1494256"/>
                </a:lnTo>
                <a:lnTo>
                  <a:pt x="1189002" y="1472494"/>
                </a:lnTo>
                <a:lnTo>
                  <a:pt x="1227298" y="1448564"/>
                </a:lnTo>
                <a:lnTo>
                  <a:pt x="1264088" y="1422548"/>
                </a:lnTo>
                <a:lnTo>
                  <a:pt x="1299289" y="1394531"/>
                </a:lnTo>
                <a:lnTo>
                  <a:pt x="1332818" y="1364593"/>
                </a:lnTo>
                <a:lnTo>
                  <a:pt x="1364593" y="1332818"/>
                </a:lnTo>
                <a:lnTo>
                  <a:pt x="1394531" y="1299289"/>
                </a:lnTo>
                <a:lnTo>
                  <a:pt x="1422548" y="1264088"/>
                </a:lnTo>
                <a:lnTo>
                  <a:pt x="1448564" y="1227298"/>
                </a:lnTo>
                <a:lnTo>
                  <a:pt x="1472494" y="1189002"/>
                </a:lnTo>
                <a:lnTo>
                  <a:pt x="1494256" y="1149282"/>
                </a:lnTo>
                <a:lnTo>
                  <a:pt x="1513768" y="1108221"/>
                </a:lnTo>
                <a:lnTo>
                  <a:pt x="1530946" y="1065902"/>
                </a:lnTo>
                <a:lnTo>
                  <a:pt x="1545709" y="1022407"/>
                </a:lnTo>
                <a:lnTo>
                  <a:pt x="1557973" y="977819"/>
                </a:lnTo>
                <a:lnTo>
                  <a:pt x="1567655" y="932221"/>
                </a:lnTo>
                <a:lnTo>
                  <a:pt x="1574674" y="885696"/>
                </a:lnTo>
                <a:lnTo>
                  <a:pt x="1578945" y="838326"/>
                </a:lnTo>
                <a:lnTo>
                  <a:pt x="1580388" y="790194"/>
                </a:lnTo>
                <a:lnTo>
                  <a:pt x="1578945" y="742061"/>
                </a:lnTo>
                <a:lnTo>
                  <a:pt x="1574674" y="694691"/>
                </a:lnTo>
                <a:lnTo>
                  <a:pt x="1567655" y="648166"/>
                </a:lnTo>
                <a:lnTo>
                  <a:pt x="1557973" y="602568"/>
                </a:lnTo>
                <a:lnTo>
                  <a:pt x="1545709" y="557980"/>
                </a:lnTo>
                <a:lnTo>
                  <a:pt x="1530946" y="514485"/>
                </a:lnTo>
                <a:lnTo>
                  <a:pt x="1513768" y="472166"/>
                </a:lnTo>
                <a:lnTo>
                  <a:pt x="1494256" y="431105"/>
                </a:lnTo>
                <a:lnTo>
                  <a:pt x="1472494" y="391385"/>
                </a:lnTo>
                <a:lnTo>
                  <a:pt x="1448564" y="353089"/>
                </a:lnTo>
                <a:lnTo>
                  <a:pt x="1422548" y="316299"/>
                </a:lnTo>
                <a:lnTo>
                  <a:pt x="1394531" y="281098"/>
                </a:lnTo>
                <a:lnTo>
                  <a:pt x="1364593" y="247569"/>
                </a:lnTo>
                <a:lnTo>
                  <a:pt x="1332818" y="215794"/>
                </a:lnTo>
                <a:lnTo>
                  <a:pt x="1299289" y="185856"/>
                </a:lnTo>
                <a:lnTo>
                  <a:pt x="1264088" y="157839"/>
                </a:lnTo>
                <a:lnTo>
                  <a:pt x="1227298" y="131823"/>
                </a:lnTo>
                <a:lnTo>
                  <a:pt x="1189002" y="107893"/>
                </a:lnTo>
                <a:lnTo>
                  <a:pt x="1149282" y="86131"/>
                </a:lnTo>
                <a:lnTo>
                  <a:pt x="1108221" y="66619"/>
                </a:lnTo>
                <a:lnTo>
                  <a:pt x="1065902" y="49441"/>
                </a:lnTo>
                <a:lnTo>
                  <a:pt x="1022407" y="34678"/>
                </a:lnTo>
                <a:lnTo>
                  <a:pt x="977819" y="22414"/>
                </a:lnTo>
                <a:lnTo>
                  <a:pt x="932221" y="12732"/>
                </a:lnTo>
                <a:lnTo>
                  <a:pt x="885696" y="5713"/>
                </a:lnTo>
                <a:lnTo>
                  <a:pt x="838326" y="1442"/>
                </a:lnTo>
                <a:lnTo>
                  <a:pt x="790193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8859" y="2499360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629412" y="0"/>
                </a:moveTo>
                <a:lnTo>
                  <a:pt x="582440" y="1726"/>
                </a:lnTo>
                <a:lnTo>
                  <a:pt x="536405" y="6824"/>
                </a:lnTo>
                <a:lnTo>
                  <a:pt x="491430" y="15173"/>
                </a:lnTo>
                <a:lnTo>
                  <a:pt x="447635" y="26649"/>
                </a:lnTo>
                <a:lnTo>
                  <a:pt x="405142" y="41133"/>
                </a:lnTo>
                <a:lnTo>
                  <a:pt x="364074" y="58501"/>
                </a:lnTo>
                <a:lnTo>
                  <a:pt x="324552" y="78633"/>
                </a:lnTo>
                <a:lnTo>
                  <a:pt x="286697" y="101406"/>
                </a:lnTo>
                <a:lnTo>
                  <a:pt x="250632" y="126698"/>
                </a:lnTo>
                <a:lnTo>
                  <a:pt x="216477" y="154389"/>
                </a:lnTo>
                <a:lnTo>
                  <a:pt x="184356" y="184356"/>
                </a:lnTo>
                <a:lnTo>
                  <a:pt x="154389" y="216477"/>
                </a:lnTo>
                <a:lnTo>
                  <a:pt x="126698" y="250632"/>
                </a:lnTo>
                <a:lnTo>
                  <a:pt x="101406" y="286697"/>
                </a:lnTo>
                <a:lnTo>
                  <a:pt x="78633" y="324552"/>
                </a:lnTo>
                <a:lnTo>
                  <a:pt x="58501" y="364074"/>
                </a:lnTo>
                <a:lnTo>
                  <a:pt x="41133" y="405142"/>
                </a:lnTo>
                <a:lnTo>
                  <a:pt x="26649" y="447635"/>
                </a:lnTo>
                <a:lnTo>
                  <a:pt x="15173" y="491430"/>
                </a:lnTo>
                <a:lnTo>
                  <a:pt x="6824" y="536405"/>
                </a:lnTo>
                <a:lnTo>
                  <a:pt x="1726" y="582440"/>
                </a:lnTo>
                <a:lnTo>
                  <a:pt x="0" y="629412"/>
                </a:lnTo>
                <a:lnTo>
                  <a:pt x="1726" y="676383"/>
                </a:lnTo>
                <a:lnTo>
                  <a:pt x="6824" y="722418"/>
                </a:lnTo>
                <a:lnTo>
                  <a:pt x="15173" y="767393"/>
                </a:lnTo>
                <a:lnTo>
                  <a:pt x="26649" y="811188"/>
                </a:lnTo>
                <a:lnTo>
                  <a:pt x="41133" y="853681"/>
                </a:lnTo>
                <a:lnTo>
                  <a:pt x="58501" y="894749"/>
                </a:lnTo>
                <a:lnTo>
                  <a:pt x="78633" y="934271"/>
                </a:lnTo>
                <a:lnTo>
                  <a:pt x="101406" y="972126"/>
                </a:lnTo>
                <a:lnTo>
                  <a:pt x="126698" y="1008191"/>
                </a:lnTo>
                <a:lnTo>
                  <a:pt x="154389" y="1042346"/>
                </a:lnTo>
                <a:lnTo>
                  <a:pt x="184356" y="1074467"/>
                </a:lnTo>
                <a:lnTo>
                  <a:pt x="216477" y="1104434"/>
                </a:lnTo>
                <a:lnTo>
                  <a:pt x="250632" y="1132125"/>
                </a:lnTo>
                <a:lnTo>
                  <a:pt x="286697" y="1157417"/>
                </a:lnTo>
                <a:lnTo>
                  <a:pt x="324552" y="1180190"/>
                </a:lnTo>
                <a:lnTo>
                  <a:pt x="364074" y="1200322"/>
                </a:lnTo>
                <a:lnTo>
                  <a:pt x="405142" y="1217690"/>
                </a:lnTo>
                <a:lnTo>
                  <a:pt x="447635" y="1232174"/>
                </a:lnTo>
                <a:lnTo>
                  <a:pt x="491430" y="1243650"/>
                </a:lnTo>
                <a:lnTo>
                  <a:pt x="536405" y="1251999"/>
                </a:lnTo>
                <a:lnTo>
                  <a:pt x="582440" y="1257097"/>
                </a:lnTo>
                <a:lnTo>
                  <a:pt x="629412" y="1258823"/>
                </a:lnTo>
                <a:lnTo>
                  <a:pt x="676383" y="1257097"/>
                </a:lnTo>
                <a:lnTo>
                  <a:pt x="722418" y="1251999"/>
                </a:lnTo>
                <a:lnTo>
                  <a:pt x="767393" y="1243650"/>
                </a:lnTo>
                <a:lnTo>
                  <a:pt x="811188" y="1232174"/>
                </a:lnTo>
                <a:lnTo>
                  <a:pt x="853681" y="1217690"/>
                </a:lnTo>
                <a:lnTo>
                  <a:pt x="894749" y="1200322"/>
                </a:lnTo>
                <a:lnTo>
                  <a:pt x="934271" y="1180190"/>
                </a:lnTo>
                <a:lnTo>
                  <a:pt x="972126" y="1157417"/>
                </a:lnTo>
                <a:lnTo>
                  <a:pt x="1008191" y="1132125"/>
                </a:lnTo>
                <a:lnTo>
                  <a:pt x="1042346" y="1104434"/>
                </a:lnTo>
                <a:lnTo>
                  <a:pt x="1074467" y="1074467"/>
                </a:lnTo>
                <a:lnTo>
                  <a:pt x="1104434" y="1042346"/>
                </a:lnTo>
                <a:lnTo>
                  <a:pt x="1132125" y="1008191"/>
                </a:lnTo>
                <a:lnTo>
                  <a:pt x="1157417" y="972126"/>
                </a:lnTo>
                <a:lnTo>
                  <a:pt x="1180190" y="934271"/>
                </a:lnTo>
                <a:lnTo>
                  <a:pt x="1200322" y="894749"/>
                </a:lnTo>
                <a:lnTo>
                  <a:pt x="1217690" y="853681"/>
                </a:lnTo>
                <a:lnTo>
                  <a:pt x="1232174" y="811188"/>
                </a:lnTo>
                <a:lnTo>
                  <a:pt x="1243650" y="767393"/>
                </a:lnTo>
                <a:lnTo>
                  <a:pt x="1251999" y="722418"/>
                </a:lnTo>
                <a:lnTo>
                  <a:pt x="1257097" y="676383"/>
                </a:lnTo>
                <a:lnTo>
                  <a:pt x="1258823" y="629412"/>
                </a:lnTo>
                <a:lnTo>
                  <a:pt x="1257097" y="582440"/>
                </a:lnTo>
                <a:lnTo>
                  <a:pt x="1251999" y="536405"/>
                </a:lnTo>
                <a:lnTo>
                  <a:pt x="1243650" y="491430"/>
                </a:lnTo>
                <a:lnTo>
                  <a:pt x="1232174" y="447635"/>
                </a:lnTo>
                <a:lnTo>
                  <a:pt x="1217690" y="405142"/>
                </a:lnTo>
                <a:lnTo>
                  <a:pt x="1200322" y="364074"/>
                </a:lnTo>
                <a:lnTo>
                  <a:pt x="1180190" y="324552"/>
                </a:lnTo>
                <a:lnTo>
                  <a:pt x="1157417" y="286697"/>
                </a:lnTo>
                <a:lnTo>
                  <a:pt x="1132125" y="250632"/>
                </a:lnTo>
                <a:lnTo>
                  <a:pt x="1104434" y="216477"/>
                </a:lnTo>
                <a:lnTo>
                  <a:pt x="1074467" y="184356"/>
                </a:lnTo>
                <a:lnTo>
                  <a:pt x="1042346" y="154389"/>
                </a:lnTo>
                <a:lnTo>
                  <a:pt x="1008191" y="126698"/>
                </a:lnTo>
                <a:lnTo>
                  <a:pt x="972126" y="101406"/>
                </a:lnTo>
                <a:lnTo>
                  <a:pt x="934271" y="78633"/>
                </a:lnTo>
                <a:lnTo>
                  <a:pt x="894749" y="58501"/>
                </a:lnTo>
                <a:lnTo>
                  <a:pt x="853681" y="41133"/>
                </a:lnTo>
                <a:lnTo>
                  <a:pt x="811188" y="26649"/>
                </a:lnTo>
                <a:lnTo>
                  <a:pt x="767393" y="15173"/>
                </a:lnTo>
                <a:lnTo>
                  <a:pt x="722418" y="6824"/>
                </a:lnTo>
                <a:lnTo>
                  <a:pt x="676383" y="1726"/>
                </a:lnTo>
                <a:lnTo>
                  <a:pt x="629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5915" y="2566416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40" h="1120139">
                <a:moveTo>
                  <a:pt x="560069" y="0"/>
                </a:moveTo>
                <a:lnTo>
                  <a:pt x="511737" y="2055"/>
                </a:lnTo>
                <a:lnTo>
                  <a:pt x="464547" y="8109"/>
                </a:lnTo>
                <a:lnTo>
                  <a:pt x="418669" y="17994"/>
                </a:lnTo>
                <a:lnTo>
                  <a:pt x="374270" y="31542"/>
                </a:lnTo>
                <a:lnTo>
                  <a:pt x="331518" y="48584"/>
                </a:lnTo>
                <a:lnTo>
                  <a:pt x="290581" y="68953"/>
                </a:lnTo>
                <a:lnTo>
                  <a:pt x="251627" y="92482"/>
                </a:lnTo>
                <a:lnTo>
                  <a:pt x="214824" y="119001"/>
                </a:lnTo>
                <a:lnTo>
                  <a:pt x="180340" y="148343"/>
                </a:lnTo>
                <a:lnTo>
                  <a:pt x="148343" y="180340"/>
                </a:lnTo>
                <a:lnTo>
                  <a:pt x="119001" y="214824"/>
                </a:lnTo>
                <a:lnTo>
                  <a:pt x="92482" y="251627"/>
                </a:lnTo>
                <a:lnTo>
                  <a:pt x="68953" y="290581"/>
                </a:lnTo>
                <a:lnTo>
                  <a:pt x="48584" y="331518"/>
                </a:lnTo>
                <a:lnTo>
                  <a:pt x="31542" y="374270"/>
                </a:lnTo>
                <a:lnTo>
                  <a:pt x="17994" y="418669"/>
                </a:lnTo>
                <a:lnTo>
                  <a:pt x="8109" y="464547"/>
                </a:lnTo>
                <a:lnTo>
                  <a:pt x="2055" y="511737"/>
                </a:lnTo>
                <a:lnTo>
                  <a:pt x="0" y="560070"/>
                </a:lnTo>
                <a:lnTo>
                  <a:pt x="2055" y="608402"/>
                </a:lnTo>
                <a:lnTo>
                  <a:pt x="8109" y="655592"/>
                </a:lnTo>
                <a:lnTo>
                  <a:pt x="17994" y="701470"/>
                </a:lnTo>
                <a:lnTo>
                  <a:pt x="31542" y="745869"/>
                </a:lnTo>
                <a:lnTo>
                  <a:pt x="48584" y="788621"/>
                </a:lnTo>
                <a:lnTo>
                  <a:pt x="68953" y="829558"/>
                </a:lnTo>
                <a:lnTo>
                  <a:pt x="92482" y="868512"/>
                </a:lnTo>
                <a:lnTo>
                  <a:pt x="119001" y="905315"/>
                </a:lnTo>
                <a:lnTo>
                  <a:pt x="148343" y="939799"/>
                </a:lnTo>
                <a:lnTo>
                  <a:pt x="180340" y="971796"/>
                </a:lnTo>
                <a:lnTo>
                  <a:pt x="214824" y="1001138"/>
                </a:lnTo>
                <a:lnTo>
                  <a:pt x="251627" y="1027657"/>
                </a:lnTo>
                <a:lnTo>
                  <a:pt x="290581" y="1051186"/>
                </a:lnTo>
                <a:lnTo>
                  <a:pt x="331518" y="1071555"/>
                </a:lnTo>
                <a:lnTo>
                  <a:pt x="374270" y="1088597"/>
                </a:lnTo>
                <a:lnTo>
                  <a:pt x="418669" y="1102145"/>
                </a:lnTo>
                <a:lnTo>
                  <a:pt x="464547" y="1112030"/>
                </a:lnTo>
                <a:lnTo>
                  <a:pt x="511737" y="1118084"/>
                </a:lnTo>
                <a:lnTo>
                  <a:pt x="560069" y="1120140"/>
                </a:lnTo>
                <a:lnTo>
                  <a:pt x="608402" y="1118084"/>
                </a:lnTo>
                <a:lnTo>
                  <a:pt x="655592" y="1112030"/>
                </a:lnTo>
                <a:lnTo>
                  <a:pt x="701470" y="1102145"/>
                </a:lnTo>
                <a:lnTo>
                  <a:pt x="745869" y="1088597"/>
                </a:lnTo>
                <a:lnTo>
                  <a:pt x="788621" y="1071555"/>
                </a:lnTo>
                <a:lnTo>
                  <a:pt x="829558" y="1051186"/>
                </a:lnTo>
                <a:lnTo>
                  <a:pt x="868512" y="1027657"/>
                </a:lnTo>
                <a:lnTo>
                  <a:pt x="905315" y="1001138"/>
                </a:lnTo>
                <a:lnTo>
                  <a:pt x="939799" y="971796"/>
                </a:lnTo>
                <a:lnTo>
                  <a:pt x="971796" y="939799"/>
                </a:lnTo>
                <a:lnTo>
                  <a:pt x="1001138" y="905315"/>
                </a:lnTo>
                <a:lnTo>
                  <a:pt x="1027657" y="868512"/>
                </a:lnTo>
                <a:lnTo>
                  <a:pt x="1051186" y="829558"/>
                </a:lnTo>
                <a:lnTo>
                  <a:pt x="1071555" y="788621"/>
                </a:lnTo>
                <a:lnTo>
                  <a:pt x="1088597" y="745869"/>
                </a:lnTo>
                <a:lnTo>
                  <a:pt x="1102145" y="701470"/>
                </a:lnTo>
                <a:lnTo>
                  <a:pt x="1112030" y="655592"/>
                </a:lnTo>
                <a:lnTo>
                  <a:pt x="1118084" y="608402"/>
                </a:lnTo>
                <a:lnTo>
                  <a:pt x="1120139" y="560070"/>
                </a:lnTo>
                <a:lnTo>
                  <a:pt x="1118084" y="511737"/>
                </a:lnTo>
                <a:lnTo>
                  <a:pt x="1112030" y="464547"/>
                </a:lnTo>
                <a:lnTo>
                  <a:pt x="1102145" y="418669"/>
                </a:lnTo>
                <a:lnTo>
                  <a:pt x="1088597" y="374270"/>
                </a:lnTo>
                <a:lnTo>
                  <a:pt x="1071555" y="331518"/>
                </a:lnTo>
                <a:lnTo>
                  <a:pt x="1051186" y="290581"/>
                </a:lnTo>
                <a:lnTo>
                  <a:pt x="1027657" y="251627"/>
                </a:lnTo>
                <a:lnTo>
                  <a:pt x="1001138" y="214824"/>
                </a:lnTo>
                <a:lnTo>
                  <a:pt x="971796" y="180340"/>
                </a:lnTo>
                <a:lnTo>
                  <a:pt x="939799" y="148343"/>
                </a:lnTo>
                <a:lnTo>
                  <a:pt x="905315" y="119001"/>
                </a:lnTo>
                <a:lnTo>
                  <a:pt x="868512" y="92482"/>
                </a:lnTo>
                <a:lnTo>
                  <a:pt x="829558" y="68953"/>
                </a:lnTo>
                <a:lnTo>
                  <a:pt x="788621" y="48584"/>
                </a:lnTo>
                <a:lnTo>
                  <a:pt x="745869" y="31542"/>
                </a:lnTo>
                <a:lnTo>
                  <a:pt x="701470" y="17994"/>
                </a:lnTo>
                <a:lnTo>
                  <a:pt x="655592" y="8109"/>
                </a:lnTo>
                <a:lnTo>
                  <a:pt x="608402" y="2055"/>
                </a:lnTo>
                <a:lnTo>
                  <a:pt x="560069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8223" y="2366772"/>
            <a:ext cx="1580515" cy="1580515"/>
          </a:xfrm>
          <a:custGeom>
            <a:avLst/>
            <a:gdLst/>
            <a:ahLst/>
            <a:cxnLst/>
            <a:rect l="l" t="t" r="r" b="b"/>
            <a:pathLst>
              <a:path w="1580515" h="1580514">
                <a:moveTo>
                  <a:pt x="790194" y="0"/>
                </a:moveTo>
                <a:lnTo>
                  <a:pt x="742061" y="1442"/>
                </a:lnTo>
                <a:lnTo>
                  <a:pt x="694691" y="5713"/>
                </a:lnTo>
                <a:lnTo>
                  <a:pt x="648166" y="12732"/>
                </a:lnTo>
                <a:lnTo>
                  <a:pt x="602568" y="22414"/>
                </a:lnTo>
                <a:lnTo>
                  <a:pt x="557980" y="34678"/>
                </a:lnTo>
                <a:lnTo>
                  <a:pt x="514485" y="49441"/>
                </a:lnTo>
                <a:lnTo>
                  <a:pt x="472166" y="66619"/>
                </a:lnTo>
                <a:lnTo>
                  <a:pt x="431105" y="86131"/>
                </a:lnTo>
                <a:lnTo>
                  <a:pt x="391385" y="107893"/>
                </a:lnTo>
                <a:lnTo>
                  <a:pt x="353089" y="131823"/>
                </a:lnTo>
                <a:lnTo>
                  <a:pt x="316299" y="157839"/>
                </a:lnTo>
                <a:lnTo>
                  <a:pt x="281098" y="185856"/>
                </a:lnTo>
                <a:lnTo>
                  <a:pt x="247569" y="215794"/>
                </a:lnTo>
                <a:lnTo>
                  <a:pt x="215794" y="247569"/>
                </a:lnTo>
                <a:lnTo>
                  <a:pt x="185856" y="281098"/>
                </a:lnTo>
                <a:lnTo>
                  <a:pt x="157839" y="316299"/>
                </a:lnTo>
                <a:lnTo>
                  <a:pt x="131823" y="353089"/>
                </a:lnTo>
                <a:lnTo>
                  <a:pt x="107893" y="391385"/>
                </a:lnTo>
                <a:lnTo>
                  <a:pt x="86131" y="431105"/>
                </a:lnTo>
                <a:lnTo>
                  <a:pt x="66619" y="472166"/>
                </a:lnTo>
                <a:lnTo>
                  <a:pt x="49441" y="514485"/>
                </a:lnTo>
                <a:lnTo>
                  <a:pt x="34678" y="557980"/>
                </a:lnTo>
                <a:lnTo>
                  <a:pt x="22414" y="602568"/>
                </a:lnTo>
                <a:lnTo>
                  <a:pt x="12732" y="648166"/>
                </a:lnTo>
                <a:lnTo>
                  <a:pt x="5713" y="694691"/>
                </a:lnTo>
                <a:lnTo>
                  <a:pt x="1442" y="742061"/>
                </a:lnTo>
                <a:lnTo>
                  <a:pt x="0" y="790193"/>
                </a:lnTo>
                <a:lnTo>
                  <a:pt x="1442" y="838326"/>
                </a:lnTo>
                <a:lnTo>
                  <a:pt x="5713" y="885696"/>
                </a:lnTo>
                <a:lnTo>
                  <a:pt x="12732" y="932221"/>
                </a:lnTo>
                <a:lnTo>
                  <a:pt x="22414" y="977819"/>
                </a:lnTo>
                <a:lnTo>
                  <a:pt x="34678" y="1022407"/>
                </a:lnTo>
                <a:lnTo>
                  <a:pt x="49441" y="1065902"/>
                </a:lnTo>
                <a:lnTo>
                  <a:pt x="66619" y="1108221"/>
                </a:lnTo>
                <a:lnTo>
                  <a:pt x="86131" y="1149282"/>
                </a:lnTo>
                <a:lnTo>
                  <a:pt x="107893" y="1189002"/>
                </a:lnTo>
                <a:lnTo>
                  <a:pt x="131823" y="1227298"/>
                </a:lnTo>
                <a:lnTo>
                  <a:pt x="157839" y="1264088"/>
                </a:lnTo>
                <a:lnTo>
                  <a:pt x="185856" y="1299289"/>
                </a:lnTo>
                <a:lnTo>
                  <a:pt x="215794" y="1332818"/>
                </a:lnTo>
                <a:lnTo>
                  <a:pt x="247569" y="1364593"/>
                </a:lnTo>
                <a:lnTo>
                  <a:pt x="281098" y="1394531"/>
                </a:lnTo>
                <a:lnTo>
                  <a:pt x="316299" y="1422548"/>
                </a:lnTo>
                <a:lnTo>
                  <a:pt x="353089" y="1448564"/>
                </a:lnTo>
                <a:lnTo>
                  <a:pt x="391385" y="1472494"/>
                </a:lnTo>
                <a:lnTo>
                  <a:pt x="431105" y="1494256"/>
                </a:lnTo>
                <a:lnTo>
                  <a:pt x="472166" y="1513768"/>
                </a:lnTo>
                <a:lnTo>
                  <a:pt x="514485" y="1530946"/>
                </a:lnTo>
                <a:lnTo>
                  <a:pt x="557980" y="1545709"/>
                </a:lnTo>
                <a:lnTo>
                  <a:pt x="602568" y="1557973"/>
                </a:lnTo>
                <a:lnTo>
                  <a:pt x="648166" y="1567655"/>
                </a:lnTo>
                <a:lnTo>
                  <a:pt x="694691" y="1574674"/>
                </a:lnTo>
                <a:lnTo>
                  <a:pt x="742061" y="1578945"/>
                </a:lnTo>
                <a:lnTo>
                  <a:pt x="790194" y="1580387"/>
                </a:lnTo>
                <a:lnTo>
                  <a:pt x="838326" y="1578945"/>
                </a:lnTo>
                <a:lnTo>
                  <a:pt x="885696" y="1574674"/>
                </a:lnTo>
                <a:lnTo>
                  <a:pt x="932221" y="1567655"/>
                </a:lnTo>
                <a:lnTo>
                  <a:pt x="977819" y="1557973"/>
                </a:lnTo>
                <a:lnTo>
                  <a:pt x="1022407" y="1545709"/>
                </a:lnTo>
                <a:lnTo>
                  <a:pt x="1065902" y="1530946"/>
                </a:lnTo>
                <a:lnTo>
                  <a:pt x="1108221" y="1513768"/>
                </a:lnTo>
                <a:lnTo>
                  <a:pt x="1149282" y="1494256"/>
                </a:lnTo>
                <a:lnTo>
                  <a:pt x="1189002" y="1472494"/>
                </a:lnTo>
                <a:lnTo>
                  <a:pt x="1227298" y="1448564"/>
                </a:lnTo>
                <a:lnTo>
                  <a:pt x="1264088" y="1422548"/>
                </a:lnTo>
                <a:lnTo>
                  <a:pt x="1299289" y="1394531"/>
                </a:lnTo>
                <a:lnTo>
                  <a:pt x="1332818" y="1364593"/>
                </a:lnTo>
                <a:lnTo>
                  <a:pt x="1364593" y="1332818"/>
                </a:lnTo>
                <a:lnTo>
                  <a:pt x="1394531" y="1299289"/>
                </a:lnTo>
                <a:lnTo>
                  <a:pt x="1422548" y="1264088"/>
                </a:lnTo>
                <a:lnTo>
                  <a:pt x="1448564" y="1227298"/>
                </a:lnTo>
                <a:lnTo>
                  <a:pt x="1472494" y="1189002"/>
                </a:lnTo>
                <a:lnTo>
                  <a:pt x="1494256" y="1149282"/>
                </a:lnTo>
                <a:lnTo>
                  <a:pt x="1513768" y="1108221"/>
                </a:lnTo>
                <a:lnTo>
                  <a:pt x="1530946" y="1065902"/>
                </a:lnTo>
                <a:lnTo>
                  <a:pt x="1545709" y="1022407"/>
                </a:lnTo>
                <a:lnTo>
                  <a:pt x="1557973" y="977819"/>
                </a:lnTo>
                <a:lnTo>
                  <a:pt x="1567655" y="932221"/>
                </a:lnTo>
                <a:lnTo>
                  <a:pt x="1574674" y="885696"/>
                </a:lnTo>
                <a:lnTo>
                  <a:pt x="1578945" y="838326"/>
                </a:lnTo>
                <a:lnTo>
                  <a:pt x="1580387" y="790193"/>
                </a:lnTo>
                <a:lnTo>
                  <a:pt x="1578945" y="742061"/>
                </a:lnTo>
                <a:lnTo>
                  <a:pt x="1574674" y="694691"/>
                </a:lnTo>
                <a:lnTo>
                  <a:pt x="1567655" y="648166"/>
                </a:lnTo>
                <a:lnTo>
                  <a:pt x="1557973" y="602568"/>
                </a:lnTo>
                <a:lnTo>
                  <a:pt x="1545709" y="557980"/>
                </a:lnTo>
                <a:lnTo>
                  <a:pt x="1530946" y="514485"/>
                </a:lnTo>
                <a:lnTo>
                  <a:pt x="1513768" y="472166"/>
                </a:lnTo>
                <a:lnTo>
                  <a:pt x="1494256" y="431105"/>
                </a:lnTo>
                <a:lnTo>
                  <a:pt x="1472494" y="391385"/>
                </a:lnTo>
                <a:lnTo>
                  <a:pt x="1448564" y="353089"/>
                </a:lnTo>
                <a:lnTo>
                  <a:pt x="1422548" y="316299"/>
                </a:lnTo>
                <a:lnTo>
                  <a:pt x="1394531" y="281098"/>
                </a:lnTo>
                <a:lnTo>
                  <a:pt x="1364593" y="247569"/>
                </a:lnTo>
                <a:lnTo>
                  <a:pt x="1332818" y="215794"/>
                </a:lnTo>
                <a:lnTo>
                  <a:pt x="1299289" y="185856"/>
                </a:lnTo>
                <a:lnTo>
                  <a:pt x="1264088" y="157839"/>
                </a:lnTo>
                <a:lnTo>
                  <a:pt x="1227298" y="131823"/>
                </a:lnTo>
                <a:lnTo>
                  <a:pt x="1189002" y="107893"/>
                </a:lnTo>
                <a:lnTo>
                  <a:pt x="1149282" y="86131"/>
                </a:lnTo>
                <a:lnTo>
                  <a:pt x="1108221" y="66619"/>
                </a:lnTo>
                <a:lnTo>
                  <a:pt x="1065902" y="49441"/>
                </a:lnTo>
                <a:lnTo>
                  <a:pt x="1022407" y="34678"/>
                </a:lnTo>
                <a:lnTo>
                  <a:pt x="977819" y="22414"/>
                </a:lnTo>
                <a:lnTo>
                  <a:pt x="932221" y="12732"/>
                </a:lnTo>
                <a:lnTo>
                  <a:pt x="885696" y="5713"/>
                </a:lnTo>
                <a:lnTo>
                  <a:pt x="838326" y="1442"/>
                </a:lnTo>
                <a:lnTo>
                  <a:pt x="7901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48243" y="2508504"/>
            <a:ext cx="1259205" cy="1257300"/>
          </a:xfrm>
          <a:custGeom>
            <a:avLst/>
            <a:gdLst/>
            <a:ahLst/>
            <a:cxnLst/>
            <a:rect l="l" t="t" r="r" b="b"/>
            <a:pathLst>
              <a:path w="1259204" h="1257300">
                <a:moveTo>
                  <a:pt x="629411" y="0"/>
                </a:moveTo>
                <a:lnTo>
                  <a:pt x="582440" y="1724"/>
                </a:lnTo>
                <a:lnTo>
                  <a:pt x="536405" y="6815"/>
                </a:lnTo>
                <a:lnTo>
                  <a:pt x="491430" y="15152"/>
                </a:lnTo>
                <a:lnTo>
                  <a:pt x="447635" y="26614"/>
                </a:lnTo>
                <a:lnTo>
                  <a:pt x="405142" y="41078"/>
                </a:lnTo>
                <a:lnTo>
                  <a:pt x="364074" y="58424"/>
                </a:lnTo>
                <a:lnTo>
                  <a:pt x="324552" y="78529"/>
                </a:lnTo>
                <a:lnTo>
                  <a:pt x="286697" y="101273"/>
                </a:lnTo>
                <a:lnTo>
                  <a:pt x="250632" y="126533"/>
                </a:lnTo>
                <a:lnTo>
                  <a:pt x="216477" y="154189"/>
                </a:lnTo>
                <a:lnTo>
                  <a:pt x="184356" y="184118"/>
                </a:lnTo>
                <a:lnTo>
                  <a:pt x="154389" y="216199"/>
                </a:lnTo>
                <a:lnTo>
                  <a:pt x="126698" y="250311"/>
                </a:lnTo>
                <a:lnTo>
                  <a:pt x="101406" y="286332"/>
                </a:lnTo>
                <a:lnTo>
                  <a:pt x="78633" y="324141"/>
                </a:lnTo>
                <a:lnTo>
                  <a:pt x="58501" y="363616"/>
                </a:lnTo>
                <a:lnTo>
                  <a:pt x="41133" y="404636"/>
                </a:lnTo>
                <a:lnTo>
                  <a:pt x="26649" y="447078"/>
                </a:lnTo>
                <a:lnTo>
                  <a:pt x="15173" y="490822"/>
                </a:lnTo>
                <a:lnTo>
                  <a:pt x="6824" y="535747"/>
                </a:lnTo>
                <a:lnTo>
                  <a:pt x="1726" y="581730"/>
                </a:lnTo>
                <a:lnTo>
                  <a:pt x="0" y="628650"/>
                </a:lnTo>
                <a:lnTo>
                  <a:pt x="1726" y="675569"/>
                </a:lnTo>
                <a:lnTo>
                  <a:pt x="6824" y="721552"/>
                </a:lnTo>
                <a:lnTo>
                  <a:pt x="15173" y="766477"/>
                </a:lnTo>
                <a:lnTo>
                  <a:pt x="26649" y="810221"/>
                </a:lnTo>
                <a:lnTo>
                  <a:pt x="41133" y="852663"/>
                </a:lnTo>
                <a:lnTo>
                  <a:pt x="58501" y="893683"/>
                </a:lnTo>
                <a:lnTo>
                  <a:pt x="78633" y="933158"/>
                </a:lnTo>
                <a:lnTo>
                  <a:pt x="101406" y="970967"/>
                </a:lnTo>
                <a:lnTo>
                  <a:pt x="126698" y="1006988"/>
                </a:lnTo>
                <a:lnTo>
                  <a:pt x="154389" y="1041100"/>
                </a:lnTo>
                <a:lnTo>
                  <a:pt x="184356" y="1073181"/>
                </a:lnTo>
                <a:lnTo>
                  <a:pt x="216477" y="1103110"/>
                </a:lnTo>
                <a:lnTo>
                  <a:pt x="250632" y="1130766"/>
                </a:lnTo>
                <a:lnTo>
                  <a:pt x="286697" y="1156026"/>
                </a:lnTo>
                <a:lnTo>
                  <a:pt x="324552" y="1178770"/>
                </a:lnTo>
                <a:lnTo>
                  <a:pt x="364074" y="1198875"/>
                </a:lnTo>
                <a:lnTo>
                  <a:pt x="405142" y="1216221"/>
                </a:lnTo>
                <a:lnTo>
                  <a:pt x="447635" y="1230685"/>
                </a:lnTo>
                <a:lnTo>
                  <a:pt x="491430" y="1242147"/>
                </a:lnTo>
                <a:lnTo>
                  <a:pt x="536405" y="1250484"/>
                </a:lnTo>
                <a:lnTo>
                  <a:pt x="582440" y="1255575"/>
                </a:lnTo>
                <a:lnTo>
                  <a:pt x="629411" y="1257300"/>
                </a:lnTo>
                <a:lnTo>
                  <a:pt x="676383" y="1255575"/>
                </a:lnTo>
                <a:lnTo>
                  <a:pt x="722418" y="1250484"/>
                </a:lnTo>
                <a:lnTo>
                  <a:pt x="767393" y="1242147"/>
                </a:lnTo>
                <a:lnTo>
                  <a:pt x="811188" y="1230685"/>
                </a:lnTo>
                <a:lnTo>
                  <a:pt x="853681" y="1216221"/>
                </a:lnTo>
                <a:lnTo>
                  <a:pt x="894749" y="1198875"/>
                </a:lnTo>
                <a:lnTo>
                  <a:pt x="934271" y="1178770"/>
                </a:lnTo>
                <a:lnTo>
                  <a:pt x="972126" y="1156026"/>
                </a:lnTo>
                <a:lnTo>
                  <a:pt x="1008191" y="1130766"/>
                </a:lnTo>
                <a:lnTo>
                  <a:pt x="1042346" y="1103110"/>
                </a:lnTo>
                <a:lnTo>
                  <a:pt x="1074467" y="1073181"/>
                </a:lnTo>
                <a:lnTo>
                  <a:pt x="1104434" y="1041100"/>
                </a:lnTo>
                <a:lnTo>
                  <a:pt x="1132125" y="1006988"/>
                </a:lnTo>
                <a:lnTo>
                  <a:pt x="1157417" y="970967"/>
                </a:lnTo>
                <a:lnTo>
                  <a:pt x="1180190" y="933158"/>
                </a:lnTo>
                <a:lnTo>
                  <a:pt x="1200322" y="893683"/>
                </a:lnTo>
                <a:lnTo>
                  <a:pt x="1217690" y="852663"/>
                </a:lnTo>
                <a:lnTo>
                  <a:pt x="1232174" y="810221"/>
                </a:lnTo>
                <a:lnTo>
                  <a:pt x="1243650" y="766477"/>
                </a:lnTo>
                <a:lnTo>
                  <a:pt x="1251999" y="721552"/>
                </a:lnTo>
                <a:lnTo>
                  <a:pt x="1257097" y="675569"/>
                </a:lnTo>
                <a:lnTo>
                  <a:pt x="1258824" y="628650"/>
                </a:lnTo>
                <a:lnTo>
                  <a:pt x="1257097" y="581730"/>
                </a:lnTo>
                <a:lnTo>
                  <a:pt x="1251999" y="535747"/>
                </a:lnTo>
                <a:lnTo>
                  <a:pt x="1243650" y="490822"/>
                </a:lnTo>
                <a:lnTo>
                  <a:pt x="1232174" y="447078"/>
                </a:lnTo>
                <a:lnTo>
                  <a:pt x="1217690" y="404636"/>
                </a:lnTo>
                <a:lnTo>
                  <a:pt x="1200322" y="363616"/>
                </a:lnTo>
                <a:lnTo>
                  <a:pt x="1180190" y="324141"/>
                </a:lnTo>
                <a:lnTo>
                  <a:pt x="1157417" y="286332"/>
                </a:lnTo>
                <a:lnTo>
                  <a:pt x="1132125" y="250311"/>
                </a:lnTo>
                <a:lnTo>
                  <a:pt x="1104434" y="216199"/>
                </a:lnTo>
                <a:lnTo>
                  <a:pt x="1074467" y="184118"/>
                </a:lnTo>
                <a:lnTo>
                  <a:pt x="1042346" y="154189"/>
                </a:lnTo>
                <a:lnTo>
                  <a:pt x="1008191" y="126533"/>
                </a:lnTo>
                <a:lnTo>
                  <a:pt x="972126" y="101273"/>
                </a:lnTo>
                <a:lnTo>
                  <a:pt x="934271" y="78529"/>
                </a:lnTo>
                <a:lnTo>
                  <a:pt x="894749" y="58424"/>
                </a:lnTo>
                <a:lnTo>
                  <a:pt x="853681" y="41078"/>
                </a:lnTo>
                <a:lnTo>
                  <a:pt x="811188" y="26614"/>
                </a:lnTo>
                <a:lnTo>
                  <a:pt x="767393" y="15152"/>
                </a:lnTo>
                <a:lnTo>
                  <a:pt x="722418" y="6815"/>
                </a:lnTo>
                <a:lnTo>
                  <a:pt x="676383" y="1724"/>
                </a:lnTo>
                <a:lnTo>
                  <a:pt x="629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15300" y="2574036"/>
            <a:ext cx="1120140" cy="1122045"/>
          </a:xfrm>
          <a:custGeom>
            <a:avLst/>
            <a:gdLst/>
            <a:ahLst/>
            <a:cxnLst/>
            <a:rect l="l" t="t" r="r" b="b"/>
            <a:pathLst>
              <a:path w="1120140" h="1122045">
                <a:moveTo>
                  <a:pt x="560070" y="0"/>
                </a:moveTo>
                <a:lnTo>
                  <a:pt x="511737" y="2058"/>
                </a:lnTo>
                <a:lnTo>
                  <a:pt x="464547" y="8121"/>
                </a:lnTo>
                <a:lnTo>
                  <a:pt x="418669" y="18021"/>
                </a:lnTo>
                <a:lnTo>
                  <a:pt x="374270" y="31589"/>
                </a:lnTo>
                <a:lnTo>
                  <a:pt x="331518" y="48656"/>
                </a:lnTo>
                <a:lnTo>
                  <a:pt x="290581" y="69055"/>
                </a:lnTo>
                <a:lnTo>
                  <a:pt x="251627" y="92618"/>
                </a:lnTo>
                <a:lnTo>
                  <a:pt x="214824" y="119175"/>
                </a:lnTo>
                <a:lnTo>
                  <a:pt x="180340" y="148559"/>
                </a:lnTo>
                <a:lnTo>
                  <a:pt x="148343" y="180601"/>
                </a:lnTo>
                <a:lnTo>
                  <a:pt x="119001" y="215133"/>
                </a:lnTo>
                <a:lnTo>
                  <a:pt x="92482" y="251987"/>
                </a:lnTo>
                <a:lnTo>
                  <a:pt x="68953" y="290994"/>
                </a:lnTo>
                <a:lnTo>
                  <a:pt x="48584" y="331986"/>
                </a:lnTo>
                <a:lnTo>
                  <a:pt x="31542" y="374795"/>
                </a:lnTo>
                <a:lnTo>
                  <a:pt x="17994" y="419252"/>
                </a:lnTo>
                <a:lnTo>
                  <a:pt x="8109" y="465190"/>
                </a:lnTo>
                <a:lnTo>
                  <a:pt x="2055" y="512439"/>
                </a:lnTo>
                <a:lnTo>
                  <a:pt x="0" y="560831"/>
                </a:lnTo>
                <a:lnTo>
                  <a:pt x="2055" y="609224"/>
                </a:lnTo>
                <a:lnTo>
                  <a:pt x="8109" y="656473"/>
                </a:lnTo>
                <a:lnTo>
                  <a:pt x="17994" y="702411"/>
                </a:lnTo>
                <a:lnTo>
                  <a:pt x="31542" y="746868"/>
                </a:lnTo>
                <a:lnTo>
                  <a:pt x="48584" y="789677"/>
                </a:lnTo>
                <a:lnTo>
                  <a:pt x="68953" y="830669"/>
                </a:lnTo>
                <a:lnTo>
                  <a:pt x="92482" y="869676"/>
                </a:lnTo>
                <a:lnTo>
                  <a:pt x="119001" y="906530"/>
                </a:lnTo>
                <a:lnTo>
                  <a:pt x="148343" y="941062"/>
                </a:lnTo>
                <a:lnTo>
                  <a:pt x="180340" y="973104"/>
                </a:lnTo>
                <a:lnTo>
                  <a:pt x="214824" y="1002488"/>
                </a:lnTo>
                <a:lnTo>
                  <a:pt x="251627" y="1029045"/>
                </a:lnTo>
                <a:lnTo>
                  <a:pt x="290581" y="1052608"/>
                </a:lnTo>
                <a:lnTo>
                  <a:pt x="331518" y="1073007"/>
                </a:lnTo>
                <a:lnTo>
                  <a:pt x="374270" y="1090074"/>
                </a:lnTo>
                <a:lnTo>
                  <a:pt x="418669" y="1103642"/>
                </a:lnTo>
                <a:lnTo>
                  <a:pt x="464547" y="1113542"/>
                </a:lnTo>
                <a:lnTo>
                  <a:pt x="511737" y="1119605"/>
                </a:lnTo>
                <a:lnTo>
                  <a:pt x="560070" y="1121664"/>
                </a:lnTo>
                <a:lnTo>
                  <a:pt x="608402" y="1119605"/>
                </a:lnTo>
                <a:lnTo>
                  <a:pt x="655592" y="1113542"/>
                </a:lnTo>
                <a:lnTo>
                  <a:pt x="701470" y="1103642"/>
                </a:lnTo>
                <a:lnTo>
                  <a:pt x="745869" y="1090074"/>
                </a:lnTo>
                <a:lnTo>
                  <a:pt x="788621" y="1073007"/>
                </a:lnTo>
                <a:lnTo>
                  <a:pt x="829558" y="1052608"/>
                </a:lnTo>
                <a:lnTo>
                  <a:pt x="868512" y="1029045"/>
                </a:lnTo>
                <a:lnTo>
                  <a:pt x="905315" y="1002488"/>
                </a:lnTo>
                <a:lnTo>
                  <a:pt x="939799" y="973104"/>
                </a:lnTo>
                <a:lnTo>
                  <a:pt x="971796" y="941062"/>
                </a:lnTo>
                <a:lnTo>
                  <a:pt x="1001138" y="906530"/>
                </a:lnTo>
                <a:lnTo>
                  <a:pt x="1027657" y="869676"/>
                </a:lnTo>
                <a:lnTo>
                  <a:pt x="1051186" y="830669"/>
                </a:lnTo>
                <a:lnTo>
                  <a:pt x="1071555" y="789677"/>
                </a:lnTo>
                <a:lnTo>
                  <a:pt x="1088597" y="746868"/>
                </a:lnTo>
                <a:lnTo>
                  <a:pt x="1102145" y="702411"/>
                </a:lnTo>
                <a:lnTo>
                  <a:pt x="1112030" y="656473"/>
                </a:lnTo>
                <a:lnTo>
                  <a:pt x="1118084" y="609224"/>
                </a:lnTo>
                <a:lnTo>
                  <a:pt x="1120140" y="560831"/>
                </a:lnTo>
                <a:lnTo>
                  <a:pt x="1118084" y="512439"/>
                </a:lnTo>
                <a:lnTo>
                  <a:pt x="1112030" y="465190"/>
                </a:lnTo>
                <a:lnTo>
                  <a:pt x="1102145" y="419252"/>
                </a:lnTo>
                <a:lnTo>
                  <a:pt x="1088597" y="374795"/>
                </a:lnTo>
                <a:lnTo>
                  <a:pt x="1071555" y="331986"/>
                </a:lnTo>
                <a:lnTo>
                  <a:pt x="1051186" y="290994"/>
                </a:lnTo>
                <a:lnTo>
                  <a:pt x="1027657" y="251987"/>
                </a:lnTo>
                <a:lnTo>
                  <a:pt x="1001138" y="215133"/>
                </a:lnTo>
                <a:lnTo>
                  <a:pt x="971796" y="180601"/>
                </a:lnTo>
                <a:lnTo>
                  <a:pt x="939799" y="148559"/>
                </a:lnTo>
                <a:lnTo>
                  <a:pt x="905315" y="119175"/>
                </a:lnTo>
                <a:lnTo>
                  <a:pt x="868512" y="92618"/>
                </a:lnTo>
                <a:lnTo>
                  <a:pt x="829558" y="69055"/>
                </a:lnTo>
                <a:lnTo>
                  <a:pt x="788621" y="48656"/>
                </a:lnTo>
                <a:lnTo>
                  <a:pt x="745869" y="31589"/>
                </a:lnTo>
                <a:lnTo>
                  <a:pt x="701470" y="18021"/>
                </a:lnTo>
                <a:lnTo>
                  <a:pt x="655592" y="8121"/>
                </a:lnTo>
                <a:lnTo>
                  <a:pt x="608402" y="2058"/>
                </a:lnTo>
                <a:lnTo>
                  <a:pt x="560070" y="0"/>
                </a:lnTo>
                <a:close/>
              </a:path>
            </a:pathLst>
          </a:custGeom>
          <a:solidFill>
            <a:srgbClr val="629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40528" y="3039872"/>
            <a:ext cx="38995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8555" algn="l"/>
                <a:tab pos="3162300" algn="l"/>
              </a:tabLst>
            </a:pPr>
            <a:r>
              <a:rPr sz="1100" u="sng" dirty="0">
                <a:solidFill>
                  <a:srgbClr val="FFFFFF"/>
                </a:solidFill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긴급한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장애	현장출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동</a:t>
            </a:r>
            <a:endParaRPr sz="1100">
              <a:latin typeface="맑은 고딕"/>
              <a:cs typeface="맑은 고딕"/>
            </a:endParaRPr>
          </a:p>
          <a:p>
            <a:pPr marL="1209040">
              <a:lnSpc>
                <a:spcPct val="100000"/>
              </a:lnSpc>
              <a:tabLst>
                <a:tab pos="2997835" algn="l"/>
              </a:tabLst>
            </a:pP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즉각</a:t>
            </a:r>
            <a:r>
              <a:rPr sz="1100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처리	고충처리</a:t>
            </a:r>
            <a:r>
              <a:rPr sz="1100" spc="-7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완료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0290" y="2575646"/>
            <a:ext cx="788035" cy="82613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91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24시간</a:t>
            </a:r>
            <a:r>
              <a:rPr sz="1100" spc="-10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장애  신고</a:t>
            </a:r>
            <a:r>
              <a:rPr sz="1100" spc="-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접수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77965" y="2606421"/>
            <a:ext cx="22383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119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02	03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896867" y="4172711"/>
          <a:ext cx="5845810" cy="38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3040">
                <a:tc rowSpan="2"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맑은 고딕"/>
                          <a:cs typeface="맑은 고딕"/>
                        </a:rPr>
                        <a:t>HELP</a:t>
                      </a:r>
                      <a:r>
                        <a:rPr sz="8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00" spc="-5" dirty="0">
                          <a:latin typeface="맑은 고딕"/>
                          <a:cs typeface="맑은 고딕"/>
                        </a:rPr>
                        <a:t>DESK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  <a:p>
                      <a:pPr marR="26034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맑은 고딕"/>
                          <a:cs typeface="맑은 고딕"/>
                        </a:rPr>
                        <a:t>(전문상담요원)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EEBF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73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맑은 고딕"/>
                          <a:cs typeface="맑은 고딕"/>
                        </a:rPr>
                        <a:t>숙련된</a:t>
                      </a:r>
                      <a:r>
                        <a:rPr sz="800" spc="-9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00" dirty="0">
                          <a:latin typeface="맑은 고딕"/>
                          <a:cs typeface="맑은 고딕"/>
                        </a:rPr>
                        <a:t>기술진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맑은 고딕"/>
                          <a:cs typeface="맑은 고딕"/>
                        </a:rPr>
                        <a:t>(원격기술지원)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T="4191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EEBF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맑은 고딕"/>
                          <a:cs typeface="맑은 고딕"/>
                        </a:rPr>
                        <a:t>신속한현장출동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  <a:p>
                      <a:pPr marL="470534">
                        <a:lnSpc>
                          <a:spcPct val="100000"/>
                        </a:lnSpc>
                      </a:pPr>
                      <a:r>
                        <a:rPr sz="800" dirty="0">
                          <a:latin typeface="맑은 고딕"/>
                          <a:cs typeface="맑은 고딕"/>
                        </a:rPr>
                        <a:t>(해피콜서비스)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T="41910" marB="0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EEBF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EEBF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448246" y="1787842"/>
            <a:ext cx="3166491" cy="340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1433" y="2227325"/>
            <a:ext cx="4051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5B9BD4"/>
                </a:solidFill>
                <a:latin typeface="맑은 고딕"/>
                <a:cs typeface="맑은 고딕"/>
              </a:rPr>
              <a:t>HP</a:t>
            </a:r>
            <a:endParaRPr sz="10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solidFill>
                  <a:srgbClr val="5B9BD4"/>
                </a:solidFill>
                <a:latin typeface="맑은 고딕"/>
                <a:cs typeface="맑은 고딕"/>
              </a:rPr>
              <a:t>서비스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15208" y="2163825"/>
            <a:ext cx="5314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5B9BD4"/>
                </a:solidFill>
                <a:latin typeface="맑은 고딕"/>
                <a:cs typeface="맑은 고딕"/>
              </a:rPr>
              <a:t>기업고객  서비스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1973" y="4421886"/>
            <a:ext cx="5314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5B9BD4"/>
                </a:solidFill>
                <a:latin typeface="맑은 고딕"/>
                <a:cs typeface="맑은 고딕"/>
              </a:rPr>
              <a:t>개인고객  서비스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5337" y="4493514"/>
            <a:ext cx="5314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5B9BD4"/>
                </a:solidFill>
                <a:latin typeface="맑은 고딕"/>
                <a:cs typeface="맑은 고딕"/>
              </a:rPr>
              <a:t>제휴업체  서비스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7857" y="3090418"/>
            <a:ext cx="5797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97253" y="3517519"/>
            <a:ext cx="1102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800" spc="-375" baseline="3009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2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375" baseline="3009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375" baseline="3009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375" baseline="30092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-2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375" baseline="30092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b="1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75" baseline="30092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-250" dirty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43554" y="5397754"/>
            <a:ext cx="484949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맑은 고딕"/>
                <a:cs typeface="맑은 고딕"/>
              </a:rPr>
              <a:t>네오프랜드는 정보통신기기의 판매 및 서비스 사업을 전문으로하는</a:t>
            </a:r>
            <a:r>
              <a:rPr sz="1100" spc="-9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기업으로  국내 최고 수준의 전문인력을 보유, 전산장비 통합장애시스템을 운영하며,  고객사 전산체계의 안정화를 위해 준비되어 있는 고객에게 감동을 줄 수</a:t>
            </a:r>
            <a:r>
              <a:rPr sz="1100" spc="-10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있는  정성스러운 서비스를</a:t>
            </a:r>
            <a:r>
              <a:rPr sz="1100" spc="-3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제공합니다.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100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9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080" y="475234"/>
            <a:ext cx="16973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맑은 고딕"/>
                <a:cs typeface="맑은 고딕"/>
              </a:rPr>
              <a:t>Rental사업 </a:t>
            </a:r>
            <a:r>
              <a:rPr sz="1500" b="1" dirty="0">
                <a:latin typeface="맑은 고딕"/>
                <a:cs typeface="맑은 고딕"/>
              </a:rPr>
              <a:t>[ 랜탈</a:t>
            </a:r>
            <a:r>
              <a:rPr sz="1500" b="1" spc="-90" dirty="0">
                <a:latin typeface="맑은 고딕"/>
                <a:cs typeface="맑은 고딕"/>
              </a:rPr>
              <a:t> </a:t>
            </a:r>
            <a:r>
              <a:rPr sz="1500" b="1" dirty="0">
                <a:solidFill>
                  <a:srgbClr val="252525"/>
                </a:solidFill>
                <a:latin typeface="맑은 고딕"/>
                <a:cs typeface="맑은 고딕"/>
              </a:rPr>
              <a:t>]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80" y="1150746"/>
            <a:ext cx="31051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맑은 고딕"/>
                <a:cs typeface="맑은 고딕"/>
              </a:rPr>
              <a:t>Lease형 Rental </a:t>
            </a:r>
            <a:r>
              <a:rPr sz="1100" dirty="0">
                <a:latin typeface="맑은 고딕"/>
                <a:cs typeface="맑은 고딕"/>
              </a:rPr>
              <a:t>로 초기 비용없이 유지 보수</a:t>
            </a:r>
            <a:r>
              <a:rPr sz="1100" spc="-4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까지.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951" y="2270760"/>
            <a:ext cx="1784985" cy="1270"/>
          </a:xfrm>
          <a:custGeom>
            <a:avLst/>
            <a:gdLst/>
            <a:ahLst/>
            <a:cxnLst/>
            <a:rect l="l" t="t" r="r" b="b"/>
            <a:pathLst>
              <a:path w="1784985" h="1269">
                <a:moveTo>
                  <a:pt x="0" y="0"/>
                </a:moveTo>
                <a:lnTo>
                  <a:pt x="1784985" y="1269"/>
                </a:lnTo>
              </a:path>
            </a:pathLst>
          </a:custGeom>
          <a:ln w="63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6848" y="2318385"/>
            <a:ext cx="1668780" cy="129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적은 비용으로 최적의</a:t>
            </a:r>
            <a:r>
              <a:rPr sz="900" b="1" spc="-10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비즈니스</a:t>
            </a:r>
            <a:endParaRPr sz="900">
              <a:latin typeface="맑은 고딕"/>
              <a:cs typeface="맑은 고딕"/>
            </a:endParaRPr>
          </a:p>
          <a:p>
            <a:pPr marL="50800">
              <a:lnSpc>
                <a:spcPct val="100000"/>
              </a:lnSpc>
            </a:pPr>
            <a:r>
              <a:rPr sz="900" b="1" spc="-5" dirty="0">
                <a:latin typeface="맑은 고딕"/>
                <a:cs typeface="맑은 고딕"/>
              </a:rPr>
              <a:t>IT Infra Structure</a:t>
            </a:r>
            <a:r>
              <a:rPr sz="900" b="1" spc="-3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구축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30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초단기 부터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장기간까지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spc="-5" dirty="0">
                <a:latin typeface="맑은 고딕"/>
                <a:cs typeface="맑은 고딕"/>
              </a:rPr>
              <a:t>Lease와 Rental의 </a:t>
            </a:r>
            <a:r>
              <a:rPr sz="900" dirty="0">
                <a:latin typeface="맑은 고딕"/>
                <a:cs typeface="맑은 고딕"/>
              </a:rPr>
              <a:t>장점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결합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합리적인</a:t>
            </a:r>
            <a:r>
              <a:rPr sz="900" spc="-1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가격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9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유지보수</a:t>
            </a:r>
            <a:r>
              <a:rPr sz="900" spc="-1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무상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할부 임대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(운용리스)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할부 판매</a:t>
            </a:r>
            <a:r>
              <a:rPr sz="900" spc="-1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(금융리스)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4931" y="3089148"/>
            <a:ext cx="1784985" cy="1270"/>
          </a:xfrm>
          <a:custGeom>
            <a:avLst/>
            <a:gdLst/>
            <a:ahLst/>
            <a:cxnLst/>
            <a:rect l="l" t="t" r="r" b="b"/>
            <a:pathLst>
              <a:path w="1784984" h="1269">
                <a:moveTo>
                  <a:pt x="0" y="0"/>
                </a:moveTo>
                <a:lnTo>
                  <a:pt x="1784985" y="1269"/>
                </a:lnTo>
              </a:path>
            </a:pathLst>
          </a:custGeom>
          <a:ln w="63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00773" y="2893568"/>
            <a:ext cx="301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맑은 고딕"/>
                <a:cs typeface="맑은 고딕"/>
              </a:rPr>
              <a:t>BMT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4568" y="4413504"/>
            <a:ext cx="1784985" cy="1270"/>
          </a:xfrm>
          <a:custGeom>
            <a:avLst/>
            <a:gdLst/>
            <a:ahLst/>
            <a:cxnLst/>
            <a:rect l="l" t="t" r="r" b="b"/>
            <a:pathLst>
              <a:path w="1784985" h="1270">
                <a:moveTo>
                  <a:pt x="0" y="0"/>
                </a:moveTo>
                <a:lnTo>
                  <a:pt x="1784984" y="1270"/>
                </a:lnTo>
              </a:path>
            </a:pathLst>
          </a:custGeom>
          <a:ln w="63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3016" y="2056637"/>
            <a:ext cx="407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맑은 고딕"/>
                <a:cs typeface="맑은 고딕"/>
              </a:rPr>
              <a:t>R</a:t>
            </a:r>
            <a:r>
              <a:rPr sz="1000" b="1" dirty="0">
                <a:latin typeface="맑은 고딕"/>
                <a:cs typeface="맑은 고딕"/>
              </a:rPr>
              <a:t>e</a:t>
            </a:r>
            <a:r>
              <a:rPr sz="1000" b="1" spc="-10" dirty="0">
                <a:latin typeface="맑은 고딕"/>
                <a:cs typeface="맑은 고딕"/>
              </a:rPr>
              <a:t>nt</a:t>
            </a:r>
            <a:r>
              <a:rPr sz="1000" b="1" spc="-5" dirty="0">
                <a:latin typeface="맑은 고딕"/>
                <a:cs typeface="맑은 고딕"/>
              </a:rPr>
              <a:t>al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86911" y="206502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9066" y="4159141"/>
            <a:ext cx="1927225" cy="9607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000" b="1" spc="-10" dirty="0">
                <a:latin typeface="맑은 고딕"/>
                <a:cs typeface="맑은 고딕"/>
              </a:rPr>
              <a:t>Maintenance</a:t>
            </a:r>
            <a:endParaRPr sz="1000">
              <a:latin typeface="맑은 고딕"/>
              <a:cs typeface="맑은 고딕"/>
            </a:endParaRPr>
          </a:p>
          <a:p>
            <a:pPr marL="127635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맑은 고딕"/>
                <a:cs typeface="맑은 고딕"/>
              </a:rPr>
              <a:t>잉여장비 처분과</a:t>
            </a:r>
            <a:r>
              <a:rPr sz="900" b="1" spc="-3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최적의</a:t>
            </a:r>
            <a:endParaRPr sz="900">
              <a:latin typeface="맑은 고딕"/>
              <a:cs typeface="맑은 고딕"/>
            </a:endParaRPr>
          </a:p>
          <a:p>
            <a:pPr marL="127635">
              <a:lnSpc>
                <a:spcPct val="100000"/>
              </a:lnSpc>
            </a:pPr>
            <a:r>
              <a:rPr sz="900" b="1" spc="-5" dirty="0">
                <a:latin typeface="맑은 고딕"/>
                <a:cs typeface="맑은 고딕"/>
              </a:rPr>
              <a:t>IT Infra Structure </a:t>
            </a:r>
            <a:r>
              <a:rPr sz="900" b="1" dirty="0">
                <a:latin typeface="맑은 고딕"/>
                <a:cs typeface="맑은 고딕"/>
              </a:rPr>
              <a:t>구매</a:t>
            </a:r>
            <a:r>
              <a:rPr sz="900" b="1" spc="-4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서비스</a:t>
            </a:r>
            <a:endParaRPr sz="900">
              <a:latin typeface="맑은 고딕"/>
              <a:cs typeface="맑은 고딕"/>
            </a:endParaRPr>
          </a:p>
          <a:p>
            <a:pPr marL="154940" indent="-70485">
              <a:lnSpc>
                <a:spcPct val="100000"/>
              </a:lnSpc>
              <a:spcBef>
                <a:spcPts val="565"/>
              </a:spcBef>
              <a:buFont typeface=""/>
              <a:buChar char="·"/>
              <a:tabLst>
                <a:tab pos="155575" algn="l"/>
              </a:tabLst>
            </a:pPr>
            <a:r>
              <a:rPr sz="900" dirty="0">
                <a:latin typeface="맑은 고딕"/>
                <a:cs typeface="맑은 고딕"/>
              </a:rPr>
              <a:t>잉여 자산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처분</a:t>
            </a:r>
            <a:endParaRPr sz="900">
              <a:latin typeface="맑은 고딕"/>
              <a:cs typeface="맑은 고딕"/>
            </a:endParaRPr>
          </a:p>
          <a:p>
            <a:pPr marL="154940" indent="-70485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155575" algn="l"/>
              </a:tabLst>
            </a:pPr>
            <a:r>
              <a:rPr sz="900" dirty="0">
                <a:latin typeface="맑은 고딕"/>
                <a:cs typeface="맑은 고딕"/>
              </a:rPr>
              <a:t>최소의 비용으로 최적의 장비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구매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74357" y="3109722"/>
            <a:ext cx="272034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972819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최적의 </a:t>
            </a:r>
            <a:r>
              <a:rPr sz="900" b="1" spc="-5" dirty="0">
                <a:latin typeface="맑은 고딕"/>
                <a:cs typeface="맑은 고딕"/>
              </a:rPr>
              <a:t>IT </a:t>
            </a:r>
            <a:r>
              <a:rPr sz="900" b="1" dirty="0">
                <a:latin typeface="맑은 고딕"/>
                <a:cs typeface="맑은 고딕"/>
              </a:rPr>
              <a:t>lnfra </a:t>
            </a:r>
            <a:r>
              <a:rPr sz="900" b="1" spc="-5" dirty="0">
                <a:latin typeface="맑은 고딕"/>
                <a:cs typeface="맑은 고딕"/>
              </a:rPr>
              <a:t>Structure</a:t>
            </a:r>
            <a:r>
              <a:rPr sz="900" b="1" spc="-9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구현을  위한 사전 </a:t>
            </a:r>
            <a:r>
              <a:rPr sz="900" b="1" spc="-5" dirty="0">
                <a:latin typeface="맑은 고딕"/>
                <a:cs typeface="맑은 고딕"/>
              </a:rPr>
              <a:t>Test</a:t>
            </a:r>
            <a:r>
              <a:rPr sz="900" b="1" spc="-30" dirty="0">
                <a:latin typeface="맑은 고딕"/>
                <a:cs typeface="맑은 고딕"/>
              </a:rPr>
              <a:t> </a:t>
            </a:r>
            <a:r>
              <a:rPr sz="900" b="1" spc="-5" dirty="0">
                <a:latin typeface="맑은 고딕"/>
                <a:cs typeface="맑은 고딕"/>
              </a:rPr>
              <a:t>Service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310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최적의 솔루션 구현을 위한 시스템</a:t>
            </a:r>
            <a:r>
              <a:rPr sz="900" spc="-5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튜닝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9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하드웨어 준비부터 엔지니어 파견까지. 토탈</a:t>
            </a:r>
            <a:r>
              <a:rPr sz="900" spc="-114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서비스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최적의 솔루션과 최상의 하드웨어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결합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6119" y="451053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4731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3479" y="451053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4731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7311" y="4510532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39851" y="0"/>
                </a:lnTo>
              </a:path>
            </a:pathLst>
          </a:custGeom>
          <a:ln w="14731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2936748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497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996" y="3887723"/>
            <a:ext cx="1766570" cy="1264920"/>
          </a:xfrm>
          <a:custGeom>
            <a:avLst/>
            <a:gdLst/>
            <a:ahLst/>
            <a:cxnLst/>
            <a:rect l="l" t="t" r="r" b="b"/>
            <a:pathLst>
              <a:path w="1766570" h="1264920">
                <a:moveTo>
                  <a:pt x="0" y="1264920"/>
                </a:moveTo>
                <a:lnTo>
                  <a:pt x="1766315" y="1264920"/>
                </a:lnTo>
                <a:lnTo>
                  <a:pt x="1766315" y="0"/>
                </a:lnTo>
                <a:lnTo>
                  <a:pt x="0" y="0"/>
                </a:lnTo>
                <a:lnTo>
                  <a:pt x="0" y="126492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1288" y="2109216"/>
            <a:ext cx="1582420" cy="1580515"/>
          </a:xfrm>
          <a:custGeom>
            <a:avLst/>
            <a:gdLst/>
            <a:ahLst/>
            <a:cxnLst/>
            <a:rect l="l" t="t" r="r" b="b"/>
            <a:pathLst>
              <a:path w="1582420" h="1580514">
                <a:moveTo>
                  <a:pt x="790956" y="0"/>
                </a:moveTo>
                <a:lnTo>
                  <a:pt x="742768" y="1442"/>
                </a:lnTo>
                <a:lnTo>
                  <a:pt x="695344" y="5713"/>
                </a:lnTo>
                <a:lnTo>
                  <a:pt x="648768" y="12732"/>
                </a:lnTo>
                <a:lnTo>
                  <a:pt x="603121" y="22414"/>
                </a:lnTo>
                <a:lnTo>
                  <a:pt x="558486" y="34678"/>
                </a:lnTo>
                <a:lnTo>
                  <a:pt x="514946" y="49441"/>
                </a:lnTo>
                <a:lnTo>
                  <a:pt x="472584" y="66619"/>
                </a:lnTo>
                <a:lnTo>
                  <a:pt x="431483" y="86131"/>
                </a:lnTo>
                <a:lnTo>
                  <a:pt x="391724" y="107893"/>
                </a:lnTo>
                <a:lnTo>
                  <a:pt x="353391" y="131823"/>
                </a:lnTo>
                <a:lnTo>
                  <a:pt x="316567" y="157839"/>
                </a:lnTo>
                <a:lnTo>
                  <a:pt x="281333" y="185856"/>
                </a:lnTo>
                <a:lnTo>
                  <a:pt x="247774" y="215794"/>
                </a:lnTo>
                <a:lnTo>
                  <a:pt x="215971" y="247569"/>
                </a:lnTo>
                <a:lnTo>
                  <a:pt x="186007" y="281098"/>
                </a:lnTo>
                <a:lnTo>
                  <a:pt x="157965" y="316299"/>
                </a:lnTo>
                <a:lnTo>
                  <a:pt x="131928" y="353089"/>
                </a:lnTo>
                <a:lnTo>
                  <a:pt x="107978" y="391385"/>
                </a:lnTo>
                <a:lnTo>
                  <a:pt x="86198" y="431105"/>
                </a:lnTo>
                <a:lnTo>
                  <a:pt x="66670" y="472166"/>
                </a:lnTo>
                <a:lnTo>
                  <a:pt x="49478" y="514485"/>
                </a:lnTo>
                <a:lnTo>
                  <a:pt x="34704" y="557980"/>
                </a:lnTo>
                <a:lnTo>
                  <a:pt x="22431" y="602568"/>
                </a:lnTo>
                <a:lnTo>
                  <a:pt x="12741" y="648166"/>
                </a:lnTo>
                <a:lnTo>
                  <a:pt x="5718" y="694691"/>
                </a:lnTo>
                <a:lnTo>
                  <a:pt x="1443" y="742061"/>
                </a:lnTo>
                <a:lnTo>
                  <a:pt x="0" y="790194"/>
                </a:lnTo>
                <a:lnTo>
                  <a:pt x="1443" y="838326"/>
                </a:lnTo>
                <a:lnTo>
                  <a:pt x="5718" y="885696"/>
                </a:lnTo>
                <a:lnTo>
                  <a:pt x="12741" y="932221"/>
                </a:lnTo>
                <a:lnTo>
                  <a:pt x="22431" y="977819"/>
                </a:lnTo>
                <a:lnTo>
                  <a:pt x="34704" y="1022407"/>
                </a:lnTo>
                <a:lnTo>
                  <a:pt x="49478" y="1065902"/>
                </a:lnTo>
                <a:lnTo>
                  <a:pt x="66670" y="1108221"/>
                </a:lnTo>
                <a:lnTo>
                  <a:pt x="86198" y="1149282"/>
                </a:lnTo>
                <a:lnTo>
                  <a:pt x="107978" y="1189002"/>
                </a:lnTo>
                <a:lnTo>
                  <a:pt x="131928" y="1227298"/>
                </a:lnTo>
                <a:lnTo>
                  <a:pt x="157965" y="1264088"/>
                </a:lnTo>
                <a:lnTo>
                  <a:pt x="186007" y="1299289"/>
                </a:lnTo>
                <a:lnTo>
                  <a:pt x="215971" y="1332818"/>
                </a:lnTo>
                <a:lnTo>
                  <a:pt x="247774" y="1364593"/>
                </a:lnTo>
                <a:lnTo>
                  <a:pt x="281333" y="1394531"/>
                </a:lnTo>
                <a:lnTo>
                  <a:pt x="316567" y="1422548"/>
                </a:lnTo>
                <a:lnTo>
                  <a:pt x="353391" y="1448564"/>
                </a:lnTo>
                <a:lnTo>
                  <a:pt x="391724" y="1472494"/>
                </a:lnTo>
                <a:lnTo>
                  <a:pt x="431483" y="1494256"/>
                </a:lnTo>
                <a:lnTo>
                  <a:pt x="472584" y="1513768"/>
                </a:lnTo>
                <a:lnTo>
                  <a:pt x="514946" y="1530946"/>
                </a:lnTo>
                <a:lnTo>
                  <a:pt x="558486" y="1545709"/>
                </a:lnTo>
                <a:lnTo>
                  <a:pt x="603121" y="1557973"/>
                </a:lnTo>
                <a:lnTo>
                  <a:pt x="648768" y="1567655"/>
                </a:lnTo>
                <a:lnTo>
                  <a:pt x="695344" y="1574674"/>
                </a:lnTo>
                <a:lnTo>
                  <a:pt x="742768" y="1578945"/>
                </a:lnTo>
                <a:lnTo>
                  <a:pt x="790956" y="1580388"/>
                </a:lnTo>
                <a:lnTo>
                  <a:pt x="839143" y="1578945"/>
                </a:lnTo>
                <a:lnTo>
                  <a:pt x="886567" y="1574674"/>
                </a:lnTo>
                <a:lnTo>
                  <a:pt x="933143" y="1567655"/>
                </a:lnTo>
                <a:lnTo>
                  <a:pt x="978790" y="1557973"/>
                </a:lnTo>
                <a:lnTo>
                  <a:pt x="1023425" y="1545709"/>
                </a:lnTo>
                <a:lnTo>
                  <a:pt x="1066965" y="1530946"/>
                </a:lnTo>
                <a:lnTo>
                  <a:pt x="1109327" y="1513768"/>
                </a:lnTo>
                <a:lnTo>
                  <a:pt x="1150428" y="1494256"/>
                </a:lnTo>
                <a:lnTo>
                  <a:pt x="1190187" y="1472494"/>
                </a:lnTo>
                <a:lnTo>
                  <a:pt x="1228520" y="1448564"/>
                </a:lnTo>
                <a:lnTo>
                  <a:pt x="1265344" y="1422548"/>
                </a:lnTo>
                <a:lnTo>
                  <a:pt x="1300578" y="1394531"/>
                </a:lnTo>
                <a:lnTo>
                  <a:pt x="1334137" y="1364593"/>
                </a:lnTo>
                <a:lnTo>
                  <a:pt x="1365940" y="1332818"/>
                </a:lnTo>
                <a:lnTo>
                  <a:pt x="1395904" y="1299289"/>
                </a:lnTo>
                <a:lnTo>
                  <a:pt x="1423946" y="1264088"/>
                </a:lnTo>
                <a:lnTo>
                  <a:pt x="1449983" y="1227298"/>
                </a:lnTo>
                <a:lnTo>
                  <a:pt x="1473933" y="1189002"/>
                </a:lnTo>
                <a:lnTo>
                  <a:pt x="1495713" y="1149282"/>
                </a:lnTo>
                <a:lnTo>
                  <a:pt x="1515241" y="1108221"/>
                </a:lnTo>
                <a:lnTo>
                  <a:pt x="1532433" y="1065902"/>
                </a:lnTo>
                <a:lnTo>
                  <a:pt x="1547207" y="1022407"/>
                </a:lnTo>
                <a:lnTo>
                  <a:pt x="1559480" y="977819"/>
                </a:lnTo>
                <a:lnTo>
                  <a:pt x="1569170" y="932221"/>
                </a:lnTo>
                <a:lnTo>
                  <a:pt x="1576193" y="885696"/>
                </a:lnTo>
                <a:lnTo>
                  <a:pt x="1580468" y="838326"/>
                </a:lnTo>
                <a:lnTo>
                  <a:pt x="1581912" y="790194"/>
                </a:lnTo>
                <a:lnTo>
                  <a:pt x="1580468" y="742061"/>
                </a:lnTo>
                <a:lnTo>
                  <a:pt x="1576193" y="694691"/>
                </a:lnTo>
                <a:lnTo>
                  <a:pt x="1569170" y="648166"/>
                </a:lnTo>
                <a:lnTo>
                  <a:pt x="1559480" y="602568"/>
                </a:lnTo>
                <a:lnTo>
                  <a:pt x="1547207" y="557980"/>
                </a:lnTo>
                <a:lnTo>
                  <a:pt x="1532433" y="514485"/>
                </a:lnTo>
                <a:lnTo>
                  <a:pt x="1515241" y="472166"/>
                </a:lnTo>
                <a:lnTo>
                  <a:pt x="1495713" y="431105"/>
                </a:lnTo>
                <a:lnTo>
                  <a:pt x="1473933" y="391385"/>
                </a:lnTo>
                <a:lnTo>
                  <a:pt x="1449983" y="353089"/>
                </a:lnTo>
                <a:lnTo>
                  <a:pt x="1423946" y="316299"/>
                </a:lnTo>
                <a:lnTo>
                  <a:pt x="1395904" y="281098"/>
                </a:lnTo>
                <a:lnTo>
                  <a:pt x="1365940" y="247569"/>
                </a:lnTo>
                <a:lnTo>
                  <a:pt x="1334137" y="215794"/>
                </a:lnTo>
                <a:lnTo>
                  <a:pt x="1300578" y="185856"/>
                </a:lnTo>
                <a:lnTo>
                  <a:pt x="1265344" y="157839"/>
                </a:lnTo>
                <a:lnTo>
                  <a:pt x="1228520" y="131823"/>
                </a:lnTo>
                <a:lnTo>
                  <a:pt x="1190187" y="107893"/>
                </a:lnTo>
                <a:lnTo>
                  <a:pt x="1150428" y="86131"/>
                </a:lnTo>
                <a:lnTo>
                  <a:pt x="1109327" y="66619"/>
                </a:lnTo>
                <a:lnTo>
                  <a:pt x="1066965" y="49441"/>
                </a:lnTo>
                <a:lnTo>
                  <a:pt x="1023425" y="34678"/>
                </a:lnTo>
                <a:lnTo>
                  <a:pt x="978790" y="22414"/>
                </a:lnTo>
                <a:lnTo>
                  <a:pt x="933143" y="12732"/>
                </a:lnTo>
                <a:lnTo>
                  <a:pt x="886567" y="5713"/>
                </a:lnTo>
                <a:lnTo>
                  <a:pt x="839143" y="1442"/>
                </a:lnTo>
                <a:lnTo>
                  <a:pt x="790956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1308" y="2250948"/>
            <a:ext cx="1259205" cy="1257300"/>
          </a:xfrm>
          <a:custGeom>
            <a:avLst/>
            <a:gdLst/>
            <a:ahLst/>
            <a:cxnLst/>
            <a:rect l="l" t="t" r="r" b="b"/>
            <a:pathLst>
              <a:path w="1259205" h="1257300">
                <a:moveTo>
                  <a:pt x="629411" y="0"/>
                </a:moveTo>
                <a:lnTo>
                  <a:pt x="582440" y="1724"/>
                </a:lnTo>
                <a:lnTo>
                  <a:pt x="536405" y="6815"/>
                </a:lnTo>
                <a:lnTo>
                  <a:pt x="491430" y="15152"/>
                </a:lnTo>
                <a:lnTo>
                  <a:pt x="447635" y="26614"/>
                </a:lnTo>
                <a:lnTo>
                  <a:pt x="405142" y="41078"/>
                </a:lnTo>
                <a:lnTo>
                  <a:pt x="364074" y="58424"/>
                </a:lnTo>
                <a:lnTo>
                  <a:pt x="324552" y="78529"/>
                </a:lnTo>
                <a:lnTo>
                  <a:pt x="286697" y="101273"/>
                </a:lnTo>
                <a:lnTo>
                  <a:pt x="250632" y="126533"/>
                </a:lnTo>
                <a:lnTo>
                  <a:pt x="216477" y="154189"/>
                </a:lnTo>
                <a:lnTo>
                  <a:pt x="184356" y="184118"/>
                </a:lnTo>
                <a:lnTo>
                  <a:pt x="154389" y="216199"/>
                </a:lnTo>
                <a:lnTo>
                  <a:pt x="126698" y="250311"/>
                </a:lnTo>
                <a:lnTo>
                  <a:pt x="101406" y="286332"/>
                </a:lnTo>
                <a:lnTo>
                  <a:pt x="78633" y="324141"/>
                </a:lnTo>
                <a:lnTo>
                  <a:pt x="58501" y="363616"/>
                </a:lnTo>
                <a:lnTo>
                  <a:pt x="41133" y="404636"/>
                </a:lnTo>
                <a:lnTo>
                  <a:pt x="26649" y="447078"/>
                </a:lnTo>
                <a:lnTo>
                  <a:pt x="15173" y="490822"/>
                </a:lnTo>
                <a:lnTo>
                  <a:pt x="6824" y="535747"/>
                </a:lnTo>
                <a:lnTo>
                  <a:pt x="1726" y="581730"/>
                </a:lnTo>
                <a:lnTo>
                  <a:pt x="0" y="628650"/>
                </a:lnTo>
                <a:lnTo>
                  <a:pt x="1726" y="675569"/>
                </a:lnTo>
                <a:lnTo>
                  <a:pt x="6824" y="721552"/>
                </a:lnTo>
                <a:lnTo>
                  <a:pt x="15173" y="766477"/>
                </a:lnTo>
                <a:lnTo>
                  <a:pt x="26649" y="810221"/>
                </a:lnTo>
                <a:lnTo>
                  <a:pt x="41133" y="852663"/>
                </a:lnTo>
                <a:lnTo>
                  <a:pt x="58501" y="893683"/>
                </a:lnTo>
                <a:lnTo>
                  <a:pt x="78633" y="933158"/>
                </a:lnTo>
                <a:lnTo>
                  <a:pt x="101406" y="970967"/>
                </a:lnTo>
                <a:lnTo>
                  <a:pt x="126698" y="1006988"/>
                </a:lnTo>
                <a:lnTo>
                  <a:pt x="154389" y="1041100"/>
                </a:lnTo>
                <a:lnTo>
                  <a:pt x="184356" y="1073181"/>
                </a:lnTo>
                <a:lnTo>
                  <a:pt x="216477" y="1103110"/>
                </a:lnTo>
                <a:lnTo>
                  <a:pt x="250632" y="1130766"/>
                </a:lnTo>
                <a:lnTo>
                  <a:pt x="286697" y="1156026"/>
                </a:lnTo>
                <a:lnTo>
                  <a:pt x="324552" y="1178770"/>
                </a:lnTo>
                <a:lnTo>
                  <a:pt x="364074" y="1198875"/>
                </a:lnTo>
                <a:lnTo>
                  <a:pt x="405142" y="1216221"/>
                </a:lnTo>
                <a:lnTo>
                  <a:pt x="447635" y="1230685"/>
                </a:lnTo>
                <a:lnTo>
                  <a:pt x="491430" y="1242147"/>
                </a:lnTo>
                <a:lnTo>
                  <a:pt x="536405" y="1250484"/>
                </a:lnTo>
                <a:lnTo>
                  <a:pt x="582440" y="1255575"/>
                </a:lnTo>
                <a:lnTo>
                  <a:pt x="629411" y="1257300"/>
                </a:lnTo>
                <a:lnTo>
                  <a:pt x="676383" y="1255575"/>
                </a:lnTo>
                <a:lnTo>
                  <a:pt x="722418" y="1250484"/>
                </a:lnTo>
                <a:lnTo>
                  <a:pt x="767393" y="1242147"/>
                </a:lnTo>
                <a:lnTo>
                  <a:pt x="811188" y="1230685"/>
                </a:lnTo>
                <a:lnTo>
                  <a:pt x="853681" y="1216221"/>
                </a:lnTo>
                <a:lnTo>
                  <a:pt x="894749" y="1198875"/>
                </a:lnTo>
                <a:lnTo>
                  <a:pt x="934271" y="1178770"/>
                </a:lnTo>
                <a:lnTo>
                  <a:pt x="972126" y="1156026"/>
                </a:lnTo>
                <a:lnTo>
                  <a:pt x="1008191" y="1130766"/>
                </a:lnTo>
                <a:lnTo>
                  <a:pt x="1042346" y="1103110"/>
                </a:lnTo>
                <a:lnTo>
                  <a:pt x="1074467" y="1073181"/>
                </a:lnTo>
                <a:lnTo>
                  <a:pt x="1104434" y="1041100"/>
                </a:lnTo>
                <a:lnTo>
                  <a:pt x="1132125" y="1006988"/>
                </a:lnTo>
                <a:lnTo>
                  <a:pt x="1157417" y="970967"/>
                </a:lnTo>
                <a:lnTo>
                  <a:pt x="1180190" y="933158"/>
                </a:lnTo>
                <a:lnTo>
                  <a:pt x="1200322" y="893683"/>
                </a:lnTo>
                <a:lnTo>
                  <a:pt x="1217690" y="852663"/>
                </a:lnTo>
                <a:lnTo>
                  <a:pt x="1232174" y="810221"/>
                </a:lnTo>
                <a:lnTo>
                  <a:pt x="1243650" y="766477"/>
                </a:lnTo>
                <a:lnTo>
                  <a:pt x="1251999" y="721552"/>
                </a:lnTo>
                <a:lnTo>
                  <a:pt x="1257097" y="675569"/>
                </a:lnTo>
                <a:lnTo>
                  <a:pt x="1258823" y="628650"/>
                </a:lnTo>
                <a:lnTo>
                  <a:pt x="1257097" y="581730"/>
                </a:lnTo>
                <a:lnTo>
                  <a:pt x="1251999" y="535747"/>
                </a:lnTo>
                <a:lnTo>
                  <a:pt x="1243650" y="490822"/>
                </a:lnTo>
                <a:lnTo>
                  <a:pt x="1232174" y="447078"/>
                </a:lnTo>
                <a:lnTo>
                  <a:pt x="1217690" y="404636"/>
                </a:lnTo>
                <a:lnTo>
                  <a:pt x="1200322" y="363616"/>
                </a:lnTo>
                <a:lnTo>
                  <a:pt x="1180190" y="324141"/>
                </a:lnTo>
                <a:lnTo>
                  <a:pt x="1157417" y="286332"/>
                </a:lnTo>
                <a:lnTo>
                  <a:pt x="1132125" y="250311"/>
                </a:lnTo>
                <a:lnTo>
                  <a:pt x="1104434" y="216199"/>
                </a:lnTo>
                <a:lnTo>
                  <a:pt x="1074467" y="184118"/>
                </a:lnTo>
                <a:lnTo>
                  <a:pt x="1042346" y="154189"/>
                </a:lnTo>
                <a:lnTo>
                  <a:pt x="1008191" y="126533"/>
                </a:lnTo>
                <a:lnTo>
                  <a:pt x="972126" y="101273"/>
                </a:lnTo>
                <a:lnTo>
                  <a:pt x="934271" y="78529"/>
                </a:lnTo>
                <a:lnTo>
                  <a:pt x="894749" y="58424"/>
                </a:lnTo>
                <a:lnTo>
                  <a:pt x="853681" y="41078"/>
                </a:lnTo>
                <a:lnTo>
                  <a:pt x="811188" y="26614"/>
                </a:lnTo>
                <a:lnTo>
                  <a:pt x="767393" y="15152"/>
                </a:lnTo>
                <a:lnTo>
                  <a:pt x="722418" y="6815"/>
                </a:lnTo>
                <a:lnTo>
                  <a:pt x="676383" y="1724"/>
                </a:lnTo>
                <a:lnTo>
                  <a:pt x="629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8363" y="2318004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39" h="1120139">
                <a:moveTo>
                  <a:pt x="560069" y="0"/>
                </a:moveTo>
                <a:lnTo>
                  <a:pt x="511737" y="2055"/>
                </a:lnTo>
                <a:lnTo>
                  <a:pt x="464547" y="8109"/>
                </a:lnTo>
                <a:lnTo>
                  <a:pt x="418669" y="17994"/>
                </a:lnTo>
                <a:lnTo>
                  <a:pt x="374270" y="31542"/>
                </a:lnTo>
                <a:lnTo>
                  <a:pt x="331518" y="48584"/>
                </a:lnTo>
                <a:lnTo>
                  <a:pt x="290581" y="68953"/>
                </a:lnTo>
                <a:lnTo>
                  <a:pt x="251627" y="92482"/>
                </a:lnTo>
                <a:lnTo>
                  <a:pt x="214824" y="119001"/>
                </a:lnTo>
                <a:lnTo>
                  <a:pt x="180340" y="148343"/>
                </a:lnTo>
                <a:lnTo>
                  <a:pt x="148343" y="180340"/>
                </a:lnTo>
                <a:lnTo>
                  <a:pt x="119001" y="214824"/>
                </a:lnTo>
                <a:lnTo>
                  <a:pt x="92482" y="251627"/>
                </a:lnTo>
                <a:lnTo>
                  <a:pt x="68953" y="290581"/>
                </a:lnTo>
                <a:lnTo>
                  <a:pt x="48584" y="331518"/>
                </a:lnTo>
                <a:lnTo>
                  <a:pt x="31542" y="374270"/>
                </a:lnTo>
                <a:lnTo>
                  <a:pt x="17994" y="418669"/>
                </a:lnTo>
                <a:lnTo>
                  <a:pt x="8109" y="464547"/>
                </a:lnTo>
                <a:lnTo>
                  <a:pt x="2055" y="511737"/>
                </a:lnTo>
                <a:lnTo>
                  <a:pt x="0" y="560070"/>
                </a:lnTo>
                <a:lnTo>
                  <a:pt x="2055" y="608402"/>
                </a:lnTo>
                <a:lnTo>
                  <a:pt x="8109" y="655592"/>
                </a:lnTo>
                <a:lnTo>
                  <a:pt x="17994" y="701470"/>
                </a:lnTo>
                <a:lnTo>
                  <a:pt x="31542" y="745869"/>
                </a:lnTo>
                <a:lnTo>
                  <a:pt x="48584" y="788621"/>
                </a:lnTo>
                <a:lnTo>
                  <a:pt x="68953" y="829558"/>
                </a:lnTo>
                <a:lnTo>
                  <a:pt x="92482" y="868512"/>
                </a:lnTo>
                <a:lnTo>
                  <a:pt x="119001" y="905315"/>
                </a:lnTo>
                <a:lnTo>
                  <a:pt x="148343" y="939799"/>
                </a:lnTo>
                <a:lnTo>
                  <a:pt x="180340" y="971796"/>
                </a:lnTo>
                <a:lnTo>
                  <a:pt x="214824" y="1001138"/>
                </a:lnTo>
                <a:lnTo>
                  <a:pt x="251627" y="1027657"/>
                </a:lnTo>
                <a:lnTo>
                  <a:pt x="290581" y="1051186"/>
                </a:lnTo>
                <a:lnTo>
                  <a:pt x="331518" y="1071555"/>
                </a:lnTo>
                <a:lnTo>
                  <a:pt x="374270" y="1088597"/>
                </a:lnTo>
                <a:lnTo>
                  <a:pt x="418669" y="1102145"/>
                </a:lnTo>
                <a:lnTo>
                  <a:pt x="464547" y="1112030"/>
                </a:lnTo>
                <a:lnTo>
                  <a:pt x="511737" y="1118084"/>
                </a:lnTo>
                <a:lnTo>
                  <a:pt x="560069" y="1120139"/>
                </a:lnTo>
                <a:lnTo>
                  <a:pt x="608402" y="1118084"/>
                </a:lnTo>
                <a:lnTo>
                  <a:pt x="655592" y="1112030"/>
                </a:lnTo>
                <a:lnTo>
                  <a:pt x="701470" y="1102145"/>
                </a:lnTo>
                <a:lnTo>
                  <a:pt x="745869" y="1088597"/>
                </a:lnTo>
                <a:lnTo>
                  <a:pt x="788621" y="1071555"/>
                </a:lnTo>
                <a:lnTo>
                  <a:pt x="829558" y="1051186"/>
                </a:lnTo>
                <a:lnTo>
                  <a:pt x="868512" y="1027657"/>
                </a:lnTo>
                <a:lnTo>
                  <a:pt x="905315" y="1001138"/>
                </a:lnTo>
                <a:lnTo>
                  <a:pt x="939799" y="971796"/>
                </a:lnTo>
                <a:lnTo>
                  <a:pt x="971796" y="939799"/>
                </a:lnTo>
                <a:lnTo>
                  <a:pt x="1001138" y="905315"/>
                </a:lnTo>
                <a:lnTo>
                  <a:pt x="1027657" y="868512"/>
                </a:lnTo>
                <a:lnTo>
                  <a:pt x="1051186" y="829558"/>
                </a:lnTo>
                <a:lnTo>
                  <a:pt x="1071555" y="788621"/>
                </a:lnTo>
                <a:lnTo>
                  <a:pt x="1088597" y="745869"/>
                </a:lnTo>
                <a:lnTo>
                  <a:pt x="1102145" y="701470"/>
                </a:lnTo>
                <a:lnTo>
                  <a:pt x="1112030" y="655592"/>
                </a:lnTo>
                <a:lnTo>
                  <a:pt x="1118084" y="608402"/>
                </a:lnTo>
                <a:lnTo>
                  <a:pt x="1120140" y="560070"/>
                </a:lnTo>
                <a:lnTo>
                  <a:pt x="1118084" y="511737"/>
                </a:lnTo>
                <a:lnTo>
                  <a:pt x="1112030" y="464547"/>
                </a:lnTo>
                <a:lnTo>
                  <a:pt x="1102145" y="418669"/>
                </a:lnTo>
                <a:lnTo>
                  <a:pt x="1088597" y="374270"/>
                </a:lnTo>
                <a:lnTo>
                  <a:pt x="1071555" y="331518"/>
                </a:lnTo>
                <a:lnTo>
                  <a:pt x="1051186" y="290581"/>
                </a:lnTo>
                <a:lnTo>
                  <a:pt x="1027657" y="251627"/>
                </a:lnTo>
                <a:lnTo>
                  <a:pt x="1001138" y="214824"/>
                </a:lnTo>
                <a:lnTo>
                  <a:pt x="971796" y="180340"/>
                </a:lnTo>
                <a:lnTo>
                  <a:pt x="939799" y="148343"/>
                </a:lnTo>
                <a:lnTo>
                  <a:pt x="905315" y="119001"/>
                </a:lnTo>
                <a:lnTo>
                  <a:pt x="868512" y="92482"/>
                </a:lnTo>
                <a:lnTo>
                  <a:pt x="829558" y="68953"/>
                </a:lnTo>
                <a:lnTo>
                  <a:pt x="788621" y="48584"/>
                </a:lnTo>
                <a:lnTo>
                  <a:pt x="745869" y="31542"/>
                </a:lnTo>
                <a:lnTo>
                  <a:pt x="701470" y="17994"/>
                </a:lnTo>
                <a:lnTo>
                  <a:pt x="655592" y="8109"/>
                </a:lnTo>
                <a:lnTo>
                  <a:pt x="608402" y="2055"/>
                </a:lnTo>
                <a:lnTo>
                  <a:pt x="56006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1652" y="2071116"/>
            <a:ext cx="1580515" cy="1580515"/>
          </a:xfrm>
          <a:custGeom>
            <a:avLst/>
            <a:gdLst/>
            <a:ahLst/>
            <a:cxnLst/>
            <a:rect l="l" t="t" r="r" b="b"/>
            <a:pathLst>
              <a:path w="1580514" h="1580514">
                <a:moveTo>
                  <a:pt x="790194" y="0"/>
                </a:moveTo>
                <a:lnTo>
                  <a:pt x="742061" y="1442"/>
                </a:lnTo>
                <a:lnTo>
                  <a:pt x="694691" y="5713"/>
                </a:lnTo>
                <a:lnTo>
                  <a:pt x="648166" y="12732"/>
                </a:lnTo>
                <a:lnTo>
                  <a:pt x="602568" y="22414"/>
                </a:lnTo>
                <a:lnTo>
                  <a:pt x="557980" y="34678"/>
                </a:lnTo>
                <a:lnTo>
                  <a:pt x="514485" y="49441"/>
                </a:lnTo>
                <a:lnTo>
                  <a:pt x="472166" y="66619"/>
                </a:lnTo>
                <a:lnTo>
                  <a:pt x="431105" y="86131"/>
                </a:lnTo>
                <a:lnTo>
                  <a:pt x="391385" y="107893"/>
                </a:lnTo>
                <a:lnTo>
                  <a:pt x="353089" y="131823"/>
                </a:lnTo>
                <a:lnTo>
                  <a:pt x="316299" y="157839"/>
                </a:lnTo>
                <a:lnTo>
                  <a:pt x="281098" y="185856"/>
                </a:lnTo>
                <a:lnTo>
                  <a:pt x="247569" y="215794"/>
                </a:lnTo>
                <a:lnTo>
                  <a:pt x="215794" y="247569"/>
                </a:lnTo>
                <a:lnTo>
                  <a:pt x="185856" y="281098"/>
                </a:lnTo>
                <a:lnTo>
                  <a:pt x="157839" y="316299"/>
                </a:lnTo>
                <a:lnTo>
                  <a:pt x="131823" y="353089"/>
                </a:lnTo>
                <a:lnTo>
                  <a:pt x="107893" y="391385"/>
                </a:lnTo>
                <a:lnTo>
                  <a:pt x="86131" y="431105"/>
                </a:lnTo>
                <a:lnTo>
                  <a:pt x="66619" y="472166"/>
                </a:lnTo>
                <a:lnTo>
                  <a:pt x="49441" y="514485"/>
                </a:lnTo>
                <a:lnTo>
                  <a:pt x="34678" y="557980"/>
                </a:lnTo>
                <a:lnTo>
                  <a:pt x="22414" y="602568"/>
                </a:lnTo>
                <a:lnTo>
                  <a:pt x="12732" y="648166"/>
                </a:lnTo>
                <a:lnTo>
                  <a:pt x="5713" y="694691"/>
                </a:lnTo>
                <a:lnTo>
                  <a:pt x="1442" y="742061"/>
                </a:lnTo>
                <a:lnTo>
                  <a:pt x="0" y="790194"/>
                </a:lnTo>
                <a:lnTo>
                  <a:pt x="1442" y="838326"/>
                </a:lnTo>
                <a:lnTo>
                  <a:pt x="5713" y="885696"/>
                </a:lnTo>
                <a:lnTo>
                  <a:pt x="12732" y="932221"/>
                </a:lnTo>
                <a:lnTo>
                  <a:pt x="22414" y="977819"/>
                </a:lnTo>
                <a:lnTo>
                  <a:pt x="34678" y="1022407"/>
                </a:lnTo>
                <a:lnTo>
                  <a:pt x="49441" y="1065902"/>
                </a:lnTo>
                <a:lnTo>
                  <a:pt x="66619" y="1108221"/>
                </a:lnTo>
                <a:lnTo>
                  <a:pt x="86131" y="1149282"/>
                </a:lnTo>
                <a:lnTo>
                  <a:pt x="107893" y="1189002"/>
                </a:lnTo>
                <a:lnTo>
                  <a:pt x="131823" y="1227298"/>
                </a:lnTo>
                <a:lnTo>
                  <a:pt x="157839" y="1264088"/>
                </a:lnTo>
                <a:lnTo>
                  <a:pt x="185856" y="1299289"/>
                </a:lnTo>
                <a:lnTo>
                  <a:pt x="215794" y="1332818"/>
                </a:lnTo>
                <a:lnTo>
                  <a:pt x="247569" y="1364593"/>
                </a:lnTo>
                <a:lnTo>
                  <a:pt x="281098" y="1394531"/>
                </a:lnTo>
                <a:lnTo>
                  <a:pt x="316299" y="1422548"/>
                </a:lnTo>
                <a:lnTo>
                  <a:pt x="353089" y="1448564"/>
                </a:lnTo>
                <a:lnTo>
                  <a:pt x="391385" y="1472494"/>
                </a:lnTo>
                <a:lnTo>
                  <a:pt x="431105" y="1494256"/>
                </a:lnTo>
                <a:lnTo>
                  <a:pt x="472166" y="1513768"/>
                </a:lnTo>
                <a:lnTo>
                  <a:pt x="514485" y="1530946"/>
                </a:lnTo>
                <a:lnTo>
                  <a:pt x="557980" y="1545709"/>
                </a:lnTo>
                <a:lnTo>
                  <a:pt x="602568" y="1557973"/>
                </a:lnTo>
                <a:lnTo>
                  <a:pt x="648166" y="1567655"/>
                </a:lnTo>
                <a:lnTo>
                  <a:pt x="694691" y="1574674"/>
                </a:lnTo>
                <a:lnTo>
                  <a:pt x="742061" y="1578945"/>
                </a:lnTo>
                <a:lnTo>
                  <a:pt x="790194" y="1580388"/>
                </a:lnTo>
                <a:lnTo>
                  <a:pt x="838326" y="1578945"/>
                </a:lnTo>
                <a:lnTo>
                  <a:pt x="885696" y="1574674"/>
                </a:lnTo>
                <a:lnTo>
                  <a:pt x="932221" y="1567655"/>
                </a:lnTo>
                <a:lnTo>
                  <a:pt x="977819" y="1557973"/>
                </a:lnTo>
                <a:lnTo>
                  <a:pt x="1022407" y="1545709"/>
                </a:lnTo>
                <a:lnTo>
                  <a:pt x="1065902" y="1530946"/>
                </a:lnTo>
                <a:lnTo>
                  <a:pt x="1108221" y="1513768"/>
                </a:lnTo>
                <a:lnTo>
                  <a:pt x="1149282" y="1494256"/>
                </a:lnTo>
                <a:lnTo>
                  <a:pt x="1189002" y="1472494"/>
                </a:lnTo>
                <a:lnTo>
                  <a:pt x="1227298" y="1448564"/>
                </a:lnTo>
                <a:lnTo>
                  <a:pt x="1264088" y="1422548"/>
                </a:lnTo>
                <a:lnTo>
                  <a:pt x="1299289" y="1394531"/>
                </a:lnTo>
                <a:lnTo>
                  <a:pt x="1332818" y="1364593"/>
                </a:lnTo>
                <a:lnTo>
                  <a:pt x="1364593" y="1332818"/>
                </a:lnTo>
                <a:lnTo>
                  <a:pt x="1394531" y="1299289"/>
                </a:lnTo>
                <a:lnTo>
                  <a:pt x="1422548" y="1264088"/>
                </a:lnTo>
                <a:lnTo>
                  <a:pt x="1448564" y="1227298"/>
                </a:lnTo>
                <a:lnTo>
                  <a:pt x="1472494" y="1189002"/>
                </a:lnTo>
                <a:lnTo>
                  <a:pt x="1494256" y="1149282"/>
                </a:lnTo>
                <a:lnTo>
                  <a:pt x="1513768" y="1108221"/>
                </a:lnTo>
                <a:lnTo>
                  <a:pt x="1530946" y="1065902"/>
                </a:lnTo>
                <a:lnTo>
                  <a:pt x="1545709" y="1022407"/>
                </a:lnTo>
                <a:lnTo>
                  <a:pt x="1557973" y="977819"/>
                </a:lnTo>
                <a:lnTo>
                  <a:pt x="1567655" y="932221"/>
                </a:lnTo>
                <a:lnTo>
                  <a:pt x="1574674" y="885696"/>
                </a:lnTo>
                <a:lnTo>
                  <a:pt x="1578945" y="838326"/>
                </a:lnTo>
                <a:lnTo>
                  <a:pt x="1580388" y="790194"/>
                </a:lnTo>
                <a:lnTo>
                  <a:pt x="1578945" y="742061"/>
                </a:lnTo>
                <a:lnTo>
                  <a:pt x="1574674" y="694691"/>
                </a:lnTo>
                <a:lnTo>
                  <a:pt x="1567655" y="648166"/>
                </a:lnTo>
                <a:lnTo>
                  <a:pt x="1557973" y="602568"/>
                </a:lnTo>
                <a:lnTo>
                  <a:pt x="1545709" y="557980"/>
                </a:lnTo>
                <a:lnTo>
                  <a:pt x="1530946" y="514485"/>
                </a:lnTo>
                <a:lnTo>
                  <a:pt x="1513768" y="472166"/>
                </a:lnTo>
                <a:lnTo>
                  <a:pt x="1494256" y="431105"/>
                </a:lnTo>
                <a:lnTo>
                  <a:pt x="1472494" y="391385"/>
                </a:lnTo>
                <a:lnTo>
                  <a:pt x="1448564" y="353089"/>
                </a:lnTo>
                <a:lnTo>
                  <a:pt x="1422548" y="316299"/>
                </a:lnTo>
                <a:lnTo>
                  <a:pt x="1394531" y="281098"/>
                </a:lnTo>
                <a:lnTo>
                  <a:pt x="1364593" y="247569"/>
                </a:lnTo>
                <a:lnTo>
                  <a:pt x="1332818" y="215794"/>
                </a:lnTo>
                <a:lnTo>
                  <a:pt x="1299289" y="185856"/>
                </a:lnTo>
                <a:lnTo>
                  <a:pt x="1264088" y="157839"/>
                </a:lnTo>
                <a:lnTo>
                  <a:pt x="1227298" y="131823"/>
                </a:lnTo>
                <a:lnTo>
                  <a:pt x="1189002" y="107893"/>
                </a:lnTo>
                <a:lnTo>
                  <a:pt x="1149282" y="86131"/>
                </a:lnTo>
                <a:lnTo>
                  <a:pt x="1108221" y="66619"/>
                </a:lnTo>
                <a:lnTo>
                  <a:pt x="1065902" y="49441"/>
                </a:lnTo>
                <a:lnTo>
                  <a:pt x="1022407" y="34678"/>
                </a:lnTo>
                <a:lnTo>
                  <a:pt x="977819" y="22414"/>
                </a:lnTo>
                <a:lnTo>
                  <a:pt x="932221" y="12732"/>
                </a:lnTo>
                <a:lnTo>
                  <a:pt x="885696" y="5713"/>
                </a:lnTo>
                <a:lnTo>
                  <a:pt x="838326" y="1442"/>
                </a:lnTo>
                <a:lnTo>
                  <a:pt x="790194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1671" y="2212848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629412" y="0"/>
                </a:moveTo>
                <a:lnTo>
                  <a:pt x="582440" y="1726"/>
                </a:lnTo>
                <a:lnTo>
                  <a:pt x="536405" y="6824"/>
                </a:lnTo>
                <a:lnTo>
                  <a:pt x="491430" y="15173"/>
                </a:lnTo>
                <a:lnTo>
                  <a:pt x="447635" y="26649"/>
                </a:lnTo>
                <a:lnTo>
                  <a:pt x="405142" y="41133"/>
                </a:lnTo>
                <a:lnTo>
                  <a:pt x="364074" y="58501"/>
                </a:lnTo>
                <a:lnTo>
                  <a:pt x="324552" y="78633"/>
                </a:lnTo>
                <a:lnTo>
                  <a:pt x="286697" y="101406"/>
                </a:lnTo>
                <a:lnTo>
                  <a:pt x="250632" y="126698"/>
                </a:lnTo>
                <a:lnTo>
                  <a:pt x="216477" y="154389"/>
                </a:lnTo>
                <a:lnTo>
                  <a:pt x="184356" y="184356"/>
                </a:lnTo>
                <a:lnTo>
                  <a:pt x="154389" y="216477"/>
                </a:lnTo>
                <a:lnTo>
                  <a:pt x="126698" y="250632"/>
                </a:lnTo>
                <a:lnTo>
                  <a:pt x="101406" y="286697"/>
                </a:lnTo>
                <a:lnTo>
                  <a:pt x="78633" y="324552"/>
                </a:lnTo>
                <a:lnTo>
                  <a:pt x="58501" y="364074"/>
                </a:lnTo>
                <a:lnTo>
                  <a:pt x="41133" y="405142"/>
                </a:lnTo>
                <a:lnTo>
                  <a:pt x="26649" y="447635"/>
                </a:lnTo>
                <a:lnTo>
                  <a:pt x="15173" y="491430"/>
                </a:lnTo>
                <a:lnTo>
                  <a:pt x="6824" y="536405"/>
                </a:lnTo>
                <a:lnTo>
                  <a:pt x="1726" y="582440"/>
                </a:lnTo>
                <a:lnTo>
                  <a:pt x="0" y="629412"/>
                </a:lnTo>
                <a:lnTo>
                  <a:pt x="1726" y="676383"/>
                </a:lnTo>
                <a:lnTo>
                  <a:pt x="6824" y="722418"/>
                </a:lnTo>
                <a:lnTo>
                  <a:pt x="15173" y="767393"/>
                </a:lnTo>
                <a:lnTo>
                  <a:pt x="26649" y="811188"/>
                </a:lnTo>
                <a:lnTo>
                  <a:pt x="41133" y="853681"/>
                </a:lnTo>
                <a:lnTo>
                  <a:pt x="58501" y="894749"/>
                </a:lnTo>
                <a:lnTo>
                  <a:pt x="78633" y="934271"/>
                </a:lnTo>
                <a:lnTo>
                  <a:pt x="101406" y="972126"/>
                </a:lnTo>
                <a:lnTo>
                  <a:pt x="126698" y="1008191"/>
                </a:lnTo>
                <a:lnTo>
                  <a:pt x="154389" y="1042346"/>
                </a:lnTo>
                <a:lnTo>
                  <a:pt x="184356" y="1074467"/>
                </a:lnTo>
                <a:lnTo>
                  <a:pt x="216477" y="1104434"/>
                </a:lnTo>
                <a:lnTo>
                  <a:pt x="250632" y="1132125"/>
                </a:lnTo>
                <a:lnTo>
                  <a:pt x="286697" y="1157417"/>
                </a:lnTo>
                <a:lnTo>
                  <a:pt x="324552" y="1180190"/>
                </a:lnTo>
                <a:lnTo>
                  <a:pt x="364074" y="1200322"/>
                </a:lnTo>
                <a:lnTo>
                  <a:pt x="405142" y="1217690"/>
                </a:lnTo>
                <a:lnTo>
                  <a:pt x="447635" y="1232174"/>
                </a:lnTo>
                <a:lnTo>
                  <a:pt x="491430" y="1243650"/>
                </a:lnTo>
                <a:lnTo>
                  <a:pt x="536405" y="1251999"/>
                </a:lnTo>
                <a:lnTo>
                  <a:pt x="582440" y="1257097"/>
                </a:lnTo>
                <a:lnTo>
                  <a:pt x="629412" y="1258824"/>
                </a:lnTo>
                <a:lnTo>
                  <a:pt x="676383" y="1257097"/>
                </a:lnTo>
                <a:lnTo>
                  <a:pt x="722418" y="1251999"/>
                </a:lnTo>
                <a:lnTo>
                  <a:pt x="767393" y="1243650"/>
                </a:lnTo>
                <a:lnTo>
                  <a:pt x="811188" y="1232174"/>
                </a:lnTo>
                <a:lnTo>
                  <a:pt x="853681" y="1217690"/>
                </a:lnTo>
                <a:lnTo>
                  <a:pt x="894749" y="1200322"/>
                </a:lnTo>
                <a:lnTo>
                  <a:pt x="934271" y="1180190"/>
                </a:lnTo>
                <a:lnTo>
                  <a:pt x="972126" y="1157417"/>
                </a:lnTo>
                <a:lnTo>
                  <a:pt x="1008191" y="1132125"/>
                </a:lnTo>
                <a:lnTo>
                  <a:pt x="1042346" y="1104434"/>
                </a:lnTo>
                <a:lnTo>
                  <a:pt x="1074467" y="1074467"/>
                </a:lnTo>
                <a:lnTo>
                  <a:pt x="1104434" y="1042346"/>
                </a:lnTo>
                <a:lnTo>
                  <a:pt x="1132125" y="1008191"/>
                </a:lnTo>
                <a:lnTo>
                  <a:pt x="1157417" y="972126"/>
                </a:lnTo>
                <a:lnTo>
                  <a:pt x="1180190" y="934271"/>
                </a:lnTo>
                <a:lnTo>
                  <a:pt x="1200322" y="894749"/>
                </a:lnTo>
                <a:lnTo>
                  <a:pt x="1217690" y="853681"/>
                </a:lnTo>
                <a:lnTo>
                  <a:pt x="1232174" y="811188"/>
                </a:lnTo>
                <a:lnTo>
                  <a:pt x="1243650" y="767393"/>
                </a:lnTo>
                <a:lnTo>
                  <a:pt x="1251999" y="722418"/>
                </a:lnTo>
                <a:lnTo>
                  <a:pt x="1257097" y="676383"/>
                </a:lnTo>
                <a:lnTo>
                  <a:pt x="1258824" y="629412"/>
                </a:lnTo>
                <a:lnTo>
                  <a:pt x="1257097" y="582440"/>
                </a:lnTo>
                <a:lnTo>
                  <a:pt x="1251999" y="536405"/>
                </a:lnTo>
                <a:lnTo>
                  <a:pt x="1243650" y="491430"/>
                </a:lnTo>
                <a:lnTo>
                  <a:pt x="1232174" y="447635"/>
                </a:lnTo>
                <a:lnTo>
                  <a:pt x="1217690" y="405142"/>
                </a:lnTo>
                <a:lnTo>
                  <a:pt x="1200322" y="364074"/>
                </a:lnTo>
                <a:lnTo>
                  <a:pt x="1180190" y="324552"/>
                </a:lnTo>
                <a:lnTo>
                  <a:pt x="1157417" y="286697"/>
                </a:lnTo>
                <a:lnTo>
                  <a:pt x="1132125" y="250632"/>
                </a:lnTo>
                <a:lnTo>
                  <a:pt x="1104434" y="216477"/>
                </a:lnTo>
                <a:lnTo>
                  <a:pt x="1074467" y="184356"/>
                </a:lnTo>
                <a:lnTo>
                  <a:pt x="1042346" y="154389"/>
                </a:lnTo>
                <a:lnTo>
                  <a:pt x="1008191" y="126698"/>
                </a:lnTo>
                <a:lnTo>
                  <a:pt x="972126" y="101406"/>
                </a:lnTo>
                <a:lnTo>
                  <a:pt x="934271" y="78633"/>
                </a:lnTo>
                <a:lnTo>
                  <a:pt x="894749" y="58501"/>
                </a:lnTo>
                <a:lnTo>
                  <a:pt x="853681" y="41133"/>
                </a:lnTo>
                <a:lnTo>
                  <a:pt x="811188" y="26649"/>
                </a:lnTo>
                <a:lnTo>
                  <a:pt x="767393" y="15173"/>
                </a:lnTo>
                <a:lnTo>
                  <a:pt x="722418" y="6824"/>
                </a:lnTo>
                <a:lnTo>
                  <a:pt x="676383" y="1726"/>
                </a:lnTo>
                <a:lnTo>
                  <a:pt x="629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8728" y="2279904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39" h="1120139">
                <a:moveTo>
                  <a:pt x="560070" y="0"/>
                </a:moveTo>
                <a:lnTo>
                  <a:pt x="511737" y="2055"/>
                </a:lnTo>
                <a:lnTo>
                  <a:pt x="464547" y="8109"/>
                </a:lnTo>
                <a:lnTo>
                  <a:pt x="418669" y="17994"/>
                </a:lnTo>
                <a:lnTo>
                  <a:pt x="374270" y="31542"/>
                </a:lnTo>
                <a:lnTo>
                  <a:pt x="331518" y="48584"/>
                </a:lnTo>
                <a:lnTo>
                  <a:pt x="290581" y="68953"/>
                </a:lnTo>
                <a:lnTo>
                  <a:pt x="251627" y="92482"/>
                </a:lnTo>
                <a:lnTo>
                  <a:pt x="214824" y="119001"/>
                </a:lnTo>
                <a:lnTo>
                  <a:pt x="180340" y="148343"/>
                </a:lnTo>
                <a:lnTo>
                  <a:pt x="148343" y="180340"/>
                </a:lnTo>
                <a:lnTo>
                  <a:pt x="119001" y="214824"/>
                </a:lnTo>
                <a:lnTo>
                  <a:pt x="92482" y="251627"/>
                </a:lnTo>
                <a:lnTo>
                  <a:pt x="68953" y="290581"/>
                </a:lnTo>
                <a:lnTo>
                  <a:pt x="48584" y="331518"/>
                </a:lnTo>
                <a:lnTo>
                  <a:pt x="31542" y="374270"/>
                </a:lnTo>
                <a:lnTo>
                  <a:pt x="17994" y="418669"/>
                </a:lnTo>
                <a:lnTo>
                  <a:pt x="8109" y="464547"/>
                </a:lnTo>
                <a:lnTo>
                  <a:pt x="2055" y="511737"/>
                </a:lnTo>
                <a:lnTo>
                  <a:pt x="0" y="560070"/>
                </a:lnTo>
                <a:lnTo>
                  <a:pt x="2055" y="608402"/>
                </a:lnTo>
                <a:lnTo>
                  <a:pt x="8109" y="655592"/>
                </a:lnTo>
                <a:lnTo>
                  <a:pt x="17994" y="701470"/>
                </a:lnTo>
                <a:lnTo>
                  <a:pt x="31542" y="745869"/>
                </a:lnTo>
                <a:lnTo>
                  <a:pt x="48584" y="788621"/>
                </a:lnTo>
                <a:lnTo>
                  <a:pt x="68953" y="829558"/>
                </a:lnTo>
                <a:lnTo>
                  <a:pt x="92482" y="868512"/>
                </a:lnTo>
                <a:lnTo>
                  <a:pt x="119001" y="905315"/>
                </a:lnTo>
                <a:lnTo>
                  <a:pt x="148343" y="939799"/>
                </a:lnTo>
                <a:lnTo>
                  <a:pt x="180340" y="971796"/>
                </a:lnTo>
                <a:lnTo>
                  <a:pt x="214824" y="1001138"/>
                </a:lnTo>
                <a:lnTo>
                  <a:pt x="251627" y="1027657"/>
                </a:lnTo>
                <a:lnTo>
                  <a:pt x="290581" y="1051186"/>
                </a:lnTo>
                <a:lnTo>
                  <a:pt x="331518" y="1071555"/>
                </a:lnTo>
                <a:lnTo>
                  <a:pt x="374270" y="1088597"/>
                </a:lnTo>
                <a:lnTo>
                  <a:pt x="418669" y="1102145"/>
                </a:lnTo>
                <a:lnTo>
                  <a:pt x="464547" y="1112030"/>
                </a:lnTo>
                <a:lnTo>
                  <a:pt x="511737" y="1118084"/>
                </a:lnTo>
                <a:lnTo>
                  <a:pt x="560070" y="1120139"/>
                </a:lnTo>
                <a:lnTo>
                  <a:pt x="608402" y="1118084"/>
                </a:lnTo>
                <a:lnTo>
                  <a:pt x="655592" y="1112030"/>
                </a:lnTo>
                <a:lnTo>
                  <a:pt x="701470" y="1102145"/>
                </a:lnTo>
                <a:lnTo>
                  <a:pt x="745869" y="1088597"/>
                </a:lnTo>
                <a:lnTo>
                  <a:pt x="788621" y="1071555"/>
                </a:lnTo>
                <a:lnTo>
                  <a:pt x="829558" y="1051186"/>
                </a:lnTo>
                <a:lnTo>
                  <a:pt x="868512" y="1027657"/>
                </a:lnTo>
                <a:lnTo>
                  <a:pt x="905315" y="1001138"/>
                </a:lnTo>
                <a:lnTo>
                  <a:pt x="939799" y="971796"/>
                </a:lnTo>
                <a:lnTo>
                  <a:pt x="971796" y="939799"/>
                </a:lnTo>
                <a:lnTo>
                  <a:pt x="1001138" y="905315"/>
                </a:lnTo>
                <a:lnTo>
                  <a:pt x="1027657" y="868512"/>
                </a:lnTo>
                <a:lnTo>
                  <a:pt x="1051186" y="829558"/>
                </a:lnTo>
                <a:lnTo>
                  <a:pt x="1071555" y="788621"/>
                </a:lnTo>
                <a:lnTo>
                  <a:pt x="1088597" y="745869"/>
                </a:lnTo>
                <a:lnTo>
                  <a:pt x="1102145" y="701470"/>
                </a:lnTo>
                <a:lnTo>
                  <a:pt x="1112030" y="655592"/>
                </a:lnTo>
                <a:lnTo>
                  <a:pt x="1118084" y="608402"/>
                </a:lnTo>
                <a:lnTo>
                  <a:pt x="1120139" y="560070"/>
                </a:lnTo>
                <a:lnTo>
                  <a:pt x="1118084" y="511737"/>
                </a:lnTo>
                <a:lnTo>
                  <a:pt x="1112030" y="464547"/>
                </a:lnTo>
                <a:lnTo>
                  <a:pt x="1102145" y="418669"/>
                </a:lnTo>
                <a:lnTo>
                  <a:pt x="1088597" y="374270"/>
                </a:lnTo>
                <a:lnTo>
                  <a:pt x="1071555" y="331518"/>
                </a:lnTo>
                <a:lnTo>
                  <a:pt x="1051186" y="290581"/>
                </a:lnTo>
                <a:lnTo>
                  <a:pt x="1027657" y="251627"/>
                </a:lnTo>
                <a:lnTo>
                  <a:pt x="1001138" y="214824"/>
                </a:lnTo>
                <a:lnTo>
                  <a:pt x="971796" y="180340"/>
                </a:lnTo>
                <a:lnTo>
                  <a:pt x="939799" y="148343"/>
                </a:lnTo>
                <a:lnTo>
                  <a:pt x="905315" y="119001"/>
                </a:lnTo>
                <a:lnTo>
                  <a:pt x="868512" y="92482"/>
                </a:lnTo>
                <a:lnTo>
                  <a:pt x="829558" y="68953"/>
                </a:lnTo>
                <a:lnTo>
                  <a:pt x="788621" y="48584"/>
                </a:lnTo>
                <a:lnTo>
                  <a:pt x="745869" y="31542"/>
                </a:lnTo>
                <a:lnTo>
                  <a:pt x="701470" y="17994"/>
                </a:lnTo>
                <a:lnTo>
                  <a:pt x="655592" y="8109"/>
                </a:lnTo>
                <a:lnTo>
                  <a:pt x="608402" y="2055"/>
                </a:lnTo>
                <a:lnTo>
                  <a:pt x="56007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4103" y="2080260"/>
            <a:ext cx="1580515" cy="1580515"/>
          </a:xfrm>
          <a:custGeom>
            <a:avLst/>
            <a:gdLst/>
            <a:ahLst/>
            <a:cxnLst/>
            <a:rect l="l" t="t" r="r" b="b"/>
            <a:pathLst>
              <a:path w="1580515" h="1580514">
                <a:moveTo>
                  <a:pt x="790194" y="0"/>
                </a:moveTo>
                <a:lnTo>
                  <a:pt x="742061" y="1442"/>
                </a:lnTo>
                <a:lnTo>
                  <a:pt x="694691" y="5713"/>
                </a:lnTo>
                <a:lnTo>
                  <a:pt x="648166" y="12732"/>
                </a:lnTo>
                <a:lnTo>
                  <a:pt x="602568" y="22414"/>
                </a:lnTo>
                <a:lnTo>
                  <a:pt x="557980" y="34678"/>
                </a:lnTo>
                <a:lnTo>
                  <a:pt x="514485" y="49441"/>
                </a:lnTo>
                <a:lnTo>
                  <a:pt x="472166" y="66619"/>
                </a:lnTo>
                <a:lnTo>
                  <a:pt x="431105" y="86131"/>
                </a:lnTo>
                <a:lnTo>
                  <a:pt x="391385" y="107893"/>
                </a:lnTo>
                <a:lnTo>
                  <a:pt x="353089" y="131823"/>
                </a:lnTo>
                <a:lnTo>
                  <a:pt x="316299" y="157839"/>
                </a:lnTo>
                <a:lnTo>
                  <a:pt x="281098" y="185856"/>
                </a:lnTo>
                <a:lnTo>
                  <a:pt x="247569" y="215794"/>
                </a:lnTo>
                <a:lnTo>
                  <a:pt x="215794" y="247569"/>
                </a:lnTo>
                <a:lnTo>
                  <a:pt x="185856" y="281098"/>
                </a:lnTo>
                <a:lnTo>
                  <a:pt x="157839" y="316299"/>
                </a:lnTo>
                <a:lnTo>
                  <a:pt x="131823" y="353089"/>
                </a:lnTo>
                <a:lnTo>
                  <a:pt x="107893" y="391385"/>
                </a:lnTo>
                <a:lnTo>
                  <a:pt x="86131" y="431105"/>
                </a:lnTo>
                <a:lnTo>
                  <a:pt x="66619" y="472166"/>
                </a:lnTo>
                <a:lnTo>
                  <a:pt x="49441" y="514485"/>
                </a:lnTo>
                <a:lnTo>
                  <a:pt x="34678" y="557980"/>
                </a:lnTo>
                <a:lnTo>
                  <a:pt x="22414" y="602568"/>
                </a:lnTo>
                <a:lnTo>
                  <a:pt x="12732" y="648166"/>
                </a:lnTo>
                <a:lnTo>
                  <a:pt x="5713" y="694691"/>
                </a:lnTo>
                <a:lnTo>
                  <a:pt x="1442" y="742061"/>
                </a:lnTo>
                <a:lnTo>
                  <a:pt x="0" y="790193"/>
                </a:lnTo>
                <a:lnTo>
                  <a:pt x="1442" y="838326"/>
                </a:lnTo>
                <a:lnTo>
                  <a:pt x="5713" y="885696"/>
                </a:lnTo>
                <a:lnTo>
                  <a:pt x="12732" y="932221"/>
                </a:lnTo>
                <a:lnTo>
                  <a:pt x="22414" y="977819"/>
                </a:lnTo>
                <a:lnTo>
                  <a:pt x="34678" y="1022407"/>
                </a:lnTo>
                <a:lnTo>
                  <a:pt x="49441" y="1065902"/>
                </a:lnTo>
                <a:lnTo>
                  <a:pt x="66619" y="1108221"/>
                </a:lnTo>
                <a:lnTo>
                  <a:pt x="86131" y="1149282"/>
                </a:lnTo>
                <a:lnTo>
                  <a:pt x="107893" y="1189002"/>
                </a:lnTo>
                <a:lnTo>
                  <a:pt x="131823" y="1227298"/>
                </a:lnTo>
                <a:lnTo>
                  <a:pt x="157839" y="1264088"/>
                </a:lnTo>
                <a:lnTo>
                  <a:pt x="185856" y="1299289"/>
                </a:lnTo>
                <a:lnTo>
                  <a:pt x="215794" y="1332818"/>
                </a:lnTo>
                <a:lnTo>
                  <a:pt x="247569" y="1364593"/>
                </a:lnTo>
                <a:lnTo>
                  <a:pt x="281098" y="1394531"/>
                </a:lnTo>
                <a:lnTo>
                  <a:pt x="316299" y="1422548"/>
                </a:lnTo>
                <a:lnTo>
                  <a:pt x="353089" y="1448564"/>
                </a:lnTo>
                <a:lnTo>
                  <a:pt x="391385" y="1472494"/>
                </a:lnTo>
                <a:lnTo>
                  <a:pt x="431105" y="1494256"/>
                </a:lnTo>
                <a:lnTo>
                  <a:pt x="472166" y="1513768"/>
                </a:lnTo>
                <a:lnTo>
                  <a:pt x="514485" y="1530946"/>
                </a:lnTo>
                <a:lnTo>
                  <a:pt x="557980" y="1545709"/>
                </a:lnTo>
                <a:lnTo>
                  <a:pt x="602568" y="1557973"/>
                </a:lnTo>
                <a:lnTo>
                  <a:pt x="648166" y="1567655"/>
                </a:lnTo>
                <a:lnTo>
                  <a:pt x="694691" y="1574674"/>
                </a:lnTo>
                <a:lnTo>
                  <a:pt x="742061" y="1578945"/>
                </a:lnTo>
                <a:lnTo>
                  <a:pt x="790194" y="1580387"/>
                </a:lnTo>
                <a:lnTo>
                  <a:pt x="838326" y="1578945"/>
                </a:lnTo>
                <a:lnTo>
                  <a:pt x="885696" y="1574674"/>
                </a:lnTo>
                <a:lnTo>
                  <a:pt x="932221" y="1567655"/>
                </a:lnTo>
                <a:lnTo>
                  <a:pt x="977819" y="1557973"/>
                </a:lnTo>
                <a:lnTo>
                  <a:pt x="1022407" y="1545709"/>
                </a:lnTo>
                <a:lnTo>
                  <a:pt x="1065902" y="1530946"/>
                </a:lnTo>
                <a:lnTo>
                  <a:pt x="1108221" y="1513768"/>
                </a:lnTo>
                <a:lnTo>
                  <a:pt x="1149282" y="1494256"/>
                </a:lnTo>
                <a:lnTo>
                  <a:pt x="1189002" y="1472494"/>
                </a:lnTo>
                <a:lnTo>
                  <a:pt x="1227298" y="1448564"/>
                </a:lnTo>
                <a:lnTo>
                  <a:pt x="1264088" y="1422548"/>
                </a:lnTo>
                <a:lnTo>
                  <a:pt x="1299289" y="1394531"/>
                </a:lnTo>
                <a:lnTo>
                  <a:pt x="1332818" y="1364593"/>
                </a:lnTo>
                <a:lnTo>
                  <a:pt x="1364593" y="1332818"/>
                </a:lnTo>
                <a:lnTo>
                  <a:pt x="1394531" y="1299289"/>
                </a:lnTo>
                <a:lnTo>
                  <a:pt x="1422548" y="1264088"/>
                </a:lnTo>
                <a:lnTo>
                  <a:pt x="1448564" y="1227298"/>
                </a:lnTo>
                <a:lnTo>
                  <a:pt x="1472494" y="1189002"/>
                </a:lnTo>
                <a:lnTo>
                  <a:pt x="1494256" y="1149282"/>
                </a:lnTo>
                <a:lnTo>
                  <a:pt x="1513768" y="1108221"/>
                </a:lnTo>
                <a:lnTo>
                  <a:pt x="1530946" y="1065902"/>
                </a:lnTo>
                <a:lnTo>
                  <a:pt x="1545709" y="1022407"/>
                </a:lnTo>
                <a:lnTo>
                  <a:pt x="1557973" y="977819"/>
                </a:lnTo>
                <a:lnTo>
                  <a:pt x="1567655" y="932221"/>
                </a:lnTo>
                <a:lnTo>
                  <a:pt x="1574674" y="885696"/>
                </a:lnTo>
                <a:lnTo>
                  <a:pt x="1578945" y="838326"/>
                </a:lnTo>
                <a:lnTo>
                  <a:pt x="1580388" y="790193"/>
                </a:lnTo>
                <a:lnTo>
                  <a:pt x="1578945" y="742061"/>
                </a:lnTo>
                <a:lnTo>
                  <a:pt x="1574674" y="694691"/>
                </a:lnTo>
                <a:lnTo>
                  <a:pt x="1567655" y="648166"/>
                </a:lnTo>
                <a:lnTo>
                  <a:pt x="1557973" y="602568"/>
                </a:lnTo>
                <a:lnTo>
                  <a:pt x="1545709" y="557980"/>
                </a:lnTo>
                <a:lnTo>
                  <a:pt x="1530946" y="514485"/>
                </a:lnTo>
                <a:lnTo>
                  <a:pt x="1513768" y="472166"/>
                </a:lnTo>
                <a:lnTo>
                  <a:pt x="1494256" y="431105"/>
                </a:lnTo>
                <a:lnTo>
                  <a:pt x="1472494" y="391385"/>
                </a:lnTo>
                <a:lnTo>
                  <a:pt x="1448564" y="353089"/>
                </a:lnTo>
                <a:lnTo>
                  <a:pt x="1422548" y="316299"/>
                </a:lnTo>
                <a:lnTo>
                  <a:pt x="1394531" y="281098"/>
                </a:lnTo>
                <a:lnTo>
                  <a:pt x="1364593" y="247569"/>
                </a:lnTo>
                <a:lnTo>
                  <a:pt x="1332818" y="215794"/>
                </a:lnTo>
                <a:lnTo>
                  <a:pt x="1299289" y="185856"/>
                </a:lnTo>
                <a:lnTo>
                  <a:pt x="1264088" y="157839"/>
                </a:lnTo>
                <a:lnTo>
                  <a:pt x="1227298" y="131823"/>
                </a:lnTo>
                <a:lnTo>
                  <a:pt x="1189002" y="107893"/>
                </a:lnTo>
                <a:lnTo>
                  <a:pt x="1149282" y="86131"/>
                </a:lnTo>
                <a:lnTo>
                  <a:pt x="1108221" y="66619"/>
                </a:lnTo>
                <a:lnTo>
                  <a:pt x="1065902" y="49441"/>
                </a:lnTo>
                <a:lnTo>
                  <a:pt x="1022407" y="34678"/>
                </a:lnTo>
                <a:lnTo>
                  <a:pt x="977819" y="22414"/>
                </a:lnTo>
                <a:lnTo>
                  <a:pt x="932221" y="12732"/>
                </a:lnTo>
                <a:lnTo>
                  <a:pt x="885696" y="5713"/>
                </a:lnTo>
                <a:lnTo>
                  <a:pt x="838326" y="1442"/>
                </a:lnTo>
                <a:lnTo>
                  <a:pt x="790194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4123" y="2221992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629412" y="0"/>
                </a:moveTo>
                <a:lnTo>
                  <a:pt x="582440" y="1726"/>
                </a:lnTo>
                <a:lnTo>
                  <a:pt x="536405" y="6824"/>
                </a:lnTo>
                <a:lnTo>
                  <a:pt x="491430" y="15173"/>
                </a:lnTo>
                <a:lnTo>
                  <a:pt x="447635" y="26649"/>
                </a:lnTo>
                <a:lnTo>
                  <a:pt x="405142" y="41133"/>
                </a:lnTo>
                <a:lnTo>
                  <a:pt x="364074" y="58501"/>
                </a:lnTo>
                <a:lnTo>
                  <a:pt x="324552" y="78633"/>
                </a:lnTo>
                <a:lnTo>
                  <a:pt x="286697" y="101406"/>
                </a:lnTo>
                <a:lnTo>
                  <a:pt x="250632" y="126698"/>
                </a:lnTo>
                <a:lnTo>
                  <a:pt x="216477" y="154389"/>
                </a:lnTo>
                <a:lnTo>
                  <a:pt x="184356" y="184356"/>
                </a:lnTo>
                <a:lnTo>
                  <a:pt x="154389" y="216477"/>
                </a:lnTo>
                <a:lnTo>
                  <a:pt x="126698" y="250632"/>
                </a:lnTo>
                <a:lnTo>
                  <a:pt x="101406" y="286697"/>
                </a:lnTo>
                <a:lnTo>
                  <a:pt x="78633" y="324552"/>
                </a:lnTo>
                <a:lnTo>
                  <a:pt x="58501" y="364074"/>
                </a:lnTo>
                <a:lnTo>
                  <a:pt x="41133" y="405142"/>
                </a:lnTo>
                <a:lnTo>
                  <a:pt x="26649" y="447635"/>
                </a:lnTo>
                <a:lnTo>
                  <a:pt x="15173" y="491430"/>
                </a:lnTo>
                <a:lnTo>
                  <a:pt x="6824" y="536405"/>
                </a:lnTo>
                <a:lnTo>
                  <a:pt x="1726" y="582440"/>
                </a:lnTo>
                <a:lnTo>
                  <a:pt x="0" y="629412"/>
                </a:lnTo>
                <a:lnTo>
                  <a:pt x="1726" y="676383"/>
                </a:lnTo>
                <a:lnTo>
                  <a:pt x="6824" y="722418"/>
                </a:lnTo>
                <a:lnTo>
                  <a:pt x="15173" y="767393"/>
                </a:lnTo>
                <a:lnTo>
                  <a:pt x="26649" y="811188"/>
                </a:lnTo>
                <a:lnTo>
                  <a:pt x="41133" y="853681"/>
                </a:lnTo>
                <a:lnTo>
                  <a:pt x="58501" y="894749"/>
                </a:lnTo>
                <a:lnTo>
                  <a:pt x="78633" y="934271"/>
                </a:lnTo>
                <a:lnTo>
                  <a:pt x="101406" y="972126"/>
                </a:lnTo>
                <a:lnTo>
                  <a:pt x="126698" y="1008191"/>
                </a:lnTo>
                <a:lnTo>
                  <a:pt x="154389" y="1042346"/>
                </a:lnTo>
                <a:lnTo>
                  <a:pt x="184356" y="1074467"/>
                </a:lnTo>
                <a:lnTo>
                  <a:pt x="216477" y="1104434"/>
                </a:lnTo>
                <a:lnTo>
                  <a:pt x="250632" y="1132125"/>
                </a:lnTo>
                <a:lnTo>
                  <a:pt x="286697" y="1157417"/>
                </a:lnTo>
                <a:lnTo>
                  <a:pt x="324552" y="1180190"/>
                </a:lnTo>
                <a:lnTo>
                  <a:pt x="364074" y="1200322"/>
                </a:lnTo>
                <a:lnTo>
                  <a:pt x="405142" y="1217690"/>
                </a:lnTo>
                <a:lnTo>
                  <a:pt x="447635" y="1232174"/>
                </a:lnTo>
                <a:lnTo>
                  <a:pt x="491430" y="1243650"/>
                </a:lnTo>
                <a:lnTo>
                  <a:pt x="536405" y="1251999"/>
                </a:lnTo>
                <a:lnTo>
                  <a:pt x="582440" y="1257097"/>
                </a:lnTo>
                <a:lnTo>
                  <a:pt x="629412" y="1258824"/>
                </a:lnTo>
                <a:lnTo>
                  <a:pt x="676383" y="1257097"/>
                </a:lnTo>
                <a:lnTo>
                  <a:pt x="722418" y="1251999"/>
                </a:lnTo>
                <a:lnTo>
                  <a:pt x="767393" y="1243650"/>
                </a:lnTo>
                <a:lnTo>
                  <a:pt x="811188" y="1232174"/>
                </a:lnTo>
                <a:lnTo>
                  <a:pt x="853681" y="1217690"/>
                </a:lnTo>
                <a:lnTo>
                  <a:pt x="894749" y="1200322"/>
                </a:lnTo>
                <a:lnTo>
                  <a:pt x="934271" y="1180190"/>
                </a:lnTo>
                <a:lnTo>
                  <a:pt x="972126" y="1157417"/>
                </a:lnTo>
                <a:lnTo>
                  <a:pt x="1008191" y="1132125"/>
                </a:lnTo>
                <a:lnTo>
                  <a:pt x="1042346" y="1104434"/>
                </a:lnTo>
                <a:lnTo>
                  <a:pt x="1074467" y="1074467"/>
                </a:lnTo>
                <a:lnTo>
                  <a:pt x="1104434" y="1042346"/>
                </a:lnTo>
                <a:lnTo>
                  <a:pt x="1132125" y="1008191"/>
                </a:lnTo>
                <a:lnTo>
                  <a:pt x="1157417" y="972126"/>
                </a:lnTo>
                <a:lnTo>
                  <a:pt x="1180190" y="934271"/>
                </a:lnTo>
                <a:lnTo>
                  <a:pt x="1200322" y="894749"/>
                </a:lnTo>
                <a:lnTo>
                  <a:pt x="1217690" y="853681"/>
                </a:lnTo>
                <a:lnTo>
                  <a:pt x="1232174" y="811188"/>
                </a:lnTo>
                <a:lnTo>
                  <a:pt x="1243650" y="767393"/>
                </a:lnTo>
                <a:lnTo>
                  <a:pt x="1251999" y="722418"/>
                </a:lnTo>
                <a:lnTo>
                  <a:pt x="1257097" y="676383"/>
                </a:lnTo>
                <a:lnTo>
                  <a:pt x="1258824" y="629412"/>
                </a:lnTo>
                <a:lnTo>
                  <a:pt x="1257097" y="582440"/>
                </a:lnTo>
                <a:lnTo>
                  <a:pt x="1251999" y="536405"/>
                </a:lnTo>
                <a:lnTo>
                  <a:pt x="1243650" y="491430"/>
                </a:lnTo>
                <a:lnTo>
                  <a:pt x="1232174" y="447635"/>
                </a:lnTo>
                <a:lnTo>
                  <a:pt x="1217690" y="405142"/>
                </a:lnTo>
                <a:lnTo>
                  <a:pt x="1200322" y="364074"/>
                </a:lnTo>
                <a:lnTo>
                  <a:pt x="1180190" y="324552"/>
                </a:lnTo>
                <a:lnTo>
                  <a:pt x="1157417" y="286697"/>
                </a:lnTo>
                <a:lnTo>
                  <a:pt x="1132125" y="250632"/>
                </a:lnTo>
                <a:lnTo>
                  <a:pt x="1104434" y="216477"/>
                </a:lnTo>
                <a:lnTo>
                  <a:pt x="1074467" y="184356"/>
                </a:lnTo>
                <a:lnTo>
                  <a:pt x="1042346" y="154389"/>
                </a:lnTo>
                <a:lnTo>
                  <a:pt x="1008191" y="126698"/>
                </a:lnTo>
                <a:lnTo>
                  <a:pt x="972126" y="101406"/>
                </a:lnTo>
                <a:lnTo>
                  <a:pt x="934271" y="78633"/>
                </a:lnTo>
                <a:lnTo>
                  <a:pt x="894749" y="58501"/>
                </a:lnTo>
                <a:lnTo>
                  <a:pt x="853681" y="41133"/>
                </a:lnTo>
                <a:lnTo>
                  <a:pt x="811188" y="26649"/>
                </a:lnTo>
                <a:lnTo>
                  <a:pt x="767393" y="15173"/>
                </a:lnTo>
                <a:lnTo>
                  <a:pt x="722418" y="6824"/>
                </a:lnTo>
                <a:lnTo>
                  <a:pt x="676383" y="1726"/>
                </a:lnTo>
                <a:lnTo>
                  <a:pt x="629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1179" y="2289048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40" h="1120139">
                <a:moveTo>
                  <a:pt x="560070" y="0"/>
                </a:moveTo>
                <a:lnTo>
                  <a:pt x="511737" y="2055"/>
                </a:lnTo>
                <a:lnTo>
                  <a:pt x="464547" y="8109"/>
                </a:lnTo>
                <a:lnTo>
                  <a:pt x="418669" y="17994"/>
                </a:lnTo>
                <a:lnTo>
                  <a:pt x="374270" y="31542"/>
                </a:lnTo>
                <a:lnTo>
                  <a:pt x="331518" y="48584"/>
                </a:lnTo>
                <a:lnTo>
                  <a:pt x="290581" y="68953"/>
                </a:lnTo>
                <a:lnTo>
                  <a:pt x="251627" y="92482"/>
                </a:lnTo>
                <a:lnTo>
                  <a:pt x="214824" y="119001"/>
                </a:lnTo>
                <a:lnTo>
                  <a:pt x="180340" y="148343"/>
                </a:lnTo>
                <a:lnTo>
                  <a:pt x="148343" y="180340"/>
                </a:lnTo>
                <a:lnTo>
                  <a:pt x="119001" y="214824"/>
                </a:lnTo>
                <a:lnTo>
                  <a:pt x="92482" y="251627"/>
                </a:lnTo>
                <a:lnTo>
                  <a:pt x="68953" y="290581"/>
                </a:lnTo>
                <a:lnTo>
                  <a:pt x="48584" y="331518"/>
                </a:lnTo>
                <a:lnTo>
                  <a:pt x="31542" y="374270"/>
                </a:lnTo>
                <a:lnTo>
                  <a:pt x="17994" y="418669"/>
                </a:lnTo>
                <a:lnTo>
                  <a:pt x="8109" y="464547"/>
                </a:lnTo>
                <a:lnTo>
                  <a:pt x="2055" y="511737"/>
                </a:lnTo>
                <a:lnTo>
                  <a:pt x="0" y="560069"/>
                </a:lnTo>
                <a:lnTo>
                  <a:pt x="2055" y="608402"/>
                </a:lnTo>
                <a:lnTo>
                  <a:pt x="8109" y="655592"/>
                </a:lnTo>
                <a:lnTo>
                  <a:pt x="17994" y="701470"/>
                </a:lnTo>
                <a:lnTo>
                  <a:pt x="31542" y="745869"/>
                </a:lnTo>
                <a:lnTo>
                  <a:pt x="48584" y="788621"/>
                </a:lnTo>
                <a:lnTo>
                  <a:pt x="68953" y="829558"/>
                </a:lnTo>
                <a:lnTo>
                  <a:pt x="92482" y="868512"/>
                </a:lnTo>
                <a:lnTo>
                  <a:pt x="119001" y="905315"/>
                </a:lnTo>
                <a:lnTo>
                  <a:pt x="148343" y="939799"/>
                </a:lnTo>
                <a:lnTo>
                  <a:pt x="180340" y="971796"/>
                </a:lnTo>
                <a:lnTo>
                  <a:pt x="214824" y="1001138"/>
                </a:lnTo>
                <a:lnTo>
                  <a:pt x="251627" y="1027657"/>
                </a:lnTo>
                <a:lnTo>
                  <a:pt x="290581" y="1051186"/>
                </a:lnTo>
                <a:lnTo>
                  <a:pt x="331518" y="1071555"/>
                </a:lnTo>
                <a:lnTo>
                  <a:pt x="374270" y="1088597"/>
                </a:lnTo>
                <a:lnTo>
                  <a:pt x="418669" y="1102145"/>
                </a:lnTo>
                <a:lnTo>
                  <a:pt x="464547" y="1112030"/>
                </a:lnTo>
                <a:lnTo>
                  <a:pt x="511737" y="1118084"/>
                </a:lnTo>
                <a:lnTo>
                  <a:pt x="560070" y="1120139"/>
                </a:lnTo>
                <a:lnTo>
                  <a:pt x="608402" y="1118084"/>
                </a:lnTo>
                <a:lnTo>
                  <a:pt x="655592" y="1112030"/>
                </a:lnTo>
                <a:lnTo>
                  <a:pt x="701470" y="1102145"/>
                </a:lnTo>
                <a:lnTo>
                  <a:pt x="745869" y="1088597"/>
                </a:lnTo>
                <a:lnTo>
                  <a:pt x="788621" y="1071555"/>
                </a:lnTo>
                <a:lnTo>
                  <a:pt x="829558" y="1051186"/>
                </a:lnTo>
                <a:lnTo>
                  <a:pt x="868512" y="1027657"/>
                </a:lnTo>
                <a:lnTo>
                  <a:pt x="905315" y="1001138"/>
                </a:lnTo>
                <a:lnTo>
                  <a:pt x="939799" y="971796"/>
                </a:lnTo>
                <a:lnTo>
                  <a:pt x="971796" y="939799"/>
                </a:lnTo>
                <a:lnTo>
                  <a:pt x="1001138" y="905315"/>
                </a:lnTo>
                <a:lnTo>
                  <a:pt x="1027657" y="868512"/>
                </a:lnTo>
                <a:lnTo>
                  <a:pt x="1051186" y="829558"/>
                </a:lnTo>
                <a:lnTo>
                  <a:pt x="1071555" y="788621"/>
                </a:lnTo>
                <a:lnTo>
                  <a:pt x="1088597" y="745869"/>
                </a:lnTo>
                <a:lnTo>
                  <a:pt x="1102145" y="701470"/>
                </a:lnTo>
                <a:lnTo>
                  <a:pt x="1112030" y="655592"/>
                </a:lnTo>
                <a:lnTo>
                  <a:pt x="1118084" y="608402"/>
                </a:lnTo>
                <a:lnTo>
                  <a:pt x="1120140" y="560069"/>
                </a:lnTo>
                <a:lnTo>
                  <a:pt x="1118084" y="511737"/>
                </a:lnTo>
                <a:lnTo>
                  <a:pt x="1112030" y="464547"/>
                </a:lnTo>
                <a:lnTo>
                  <a:pt x="1102145" y="418669"/>
                </a:lnTo>
                <a:lnTo>
                  <a:pt x="1088597" y="374270"/>
                </a:lnTo>
                <a:lnTo>
                  <a:pt x="1071555" y="331518"/>
                </a:lnTo>
                <a:lnTo>
                  <a:pt x="1051186" y="290581"/>
                </a:lnTo>
                <a:lnTo>
                  <a:pt x="1027657" y="251627"/>
                </a:lnTo>
                <a:lnTo>
                  <a:pt x="1001138" y="214824"/>
                </a:lnTo>
                <a:lnTo>
                  <a:pt x="971796" y="180340"/>
                </a:lnTo>
                <a:lnTo>
                  <a:pt x="939799" y="148343"/>
                </a:lnTo>
                <a:lnTo>
                  <a:pt x="905315" y="119001"/>
                </a:lnTo>
                <a:lnTo>
                  <a:pt x="868512" y="92482"/>
                </a:lnTo>
                <a:lnTo>
                  <a:pt x="829558" y="68953"/>
                </a:lnTo>
                <a:lnTo>
                  <a:pt x="788621" y="48584"/>
                </a:lnTo>
                <a:lnTo>
                  <a:pt x="745869" y="31542"/>
                </a:lnTo>
                <a:lnTo>
                  <a:pt x="701470" y="17994"/>
                </a:lnTo>
                <a:lnTo>
                  <a:pt x="655592" y="8109"/>
                </a:lnTo>
                <a:lnTo>
                  <a:pt x="608402" y="2055"/>
                </a:lnTo>
                <a:lnTo>
                  <a:pt x="56007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9653" y="2290203"/>
            <a:ext cx="775970" cy="6572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9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보안</a:t>
            </a:r>
            <a:r>
              <a:rPr sz="1100" spc="-7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솔루션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9321" y="2320544"/>
            <a:ext cx="775335" cy="627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기상</a:t>
            </a:r>
            <a:r>
              <a:rPr sz="1100" spc="-8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솔루션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1289" y="2320544"/>
            <a:ext cx="914400" cy="627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빅데이터</a:t>
            </a:r>
            <a:r>
              <a:rPr sz="1100" spc="-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분석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15783" y="2036064"/>
            <a:ext cx="1580515" cy="1580515"/>
          </a:xfrm>
          <a:custGeom>
            <a:avLst/>
            <a:gdLst/>
            <a:ahLst/>
            <a:cxnLst/>
            <a:rect l="l" t="t" r="r" b="b"/>
            <a:pathLst>
              <a:path w="1580515" h="1580514">
                <a:moveTo>
                  <a:pt x="790194" y="0"/>
                </a:moveTo>
                <a:lnTo>
                  <a:pt x="742061" y="1442"/>
                </a:lnTo>
                <a:lnTo>
                  <a:pt x="694691" y="5713"/>
                </a:lnTo>
                <a:lnTo>
                  <a:pt x="648166" y="12732"/>
                </a:lnTo>
                <a:lnTo>
                  <a:pt x="602568" y="22414"/>
                </a:lnTo>
                <a:lnTo>
                  <a:pt x="557980" y="34678"/>
                </a:lnTo>
                <a:lnTo>
                  <a:pt x="514485" y="49441"/>
                </a:lnTo>
                <a:lnTo>
                  <a:pt x="472166" y="66619"/>
                </a:lnTo>
                <a:lnTo>
                  <a:pt x="431105" y="86131"/>
                </a:lnTo>
                <a:lnTo>
                  <a:pt x="391385" y="107893"/>
                </a:lnTo>
                <a:lnTo>
                  <a:pt x="353089" y="131823"/>
                </a:lnTo>
                <a:lnTo>
                  <a:pt x="316299" y="157839"/>
                </a:lnTo>
                <a:lnTo>
                  <a:pt x="281098" y="185856"/>
                </a:lnTo>
                <a:lnTo>
                  <a:pt x="247569" y="215794"/>
                </a:lnTo>
                <a:lnTo>
                  <a:pt x="215794" y="247569"/>
                </a:lnTo>
                <a:lnTo>
                  <a:pt x="185856" y="281098"/>
                </a:lnTo>
                <a:lnTo>
                  <a:pt x="157839" y="316299"/>
                </a:lnTo>
                <a:lnTo>
                  <a:pt x="131823" y="353089"/>
                </a:lnTo>
                <a:lnTo>
                  <a:pt x="107893" y="391385"/>
                </a:lnTo>
                <a:lnTo>
                  <a:pt x="86131" y="431105"/>
                </a:lnTo>
                <a:lnTo>
                  <a:pt x="66619" y="472166"/>
                </a:lnTo>
                <a:lnTo>
                  <a:pt x="49441" y="514485"/>
                </a:lnTo>
                <a:lnTo>
                  <a:pt x="34678" y="557980"/>
                </a:lnTo>
                <a:lnTo>
                  <a:pt x="22414" y="602568"/>
                </a:lnTo>
                <a:lnTo>
                  <a:pt x="12732" y="648166"/>
                </a:lnTo>
                <a:lnTo>
                  <a:pt x="5713" y="694691"/>
                </a:lnTo>
                <a:lnTo>
                  <a:pt x="1442" y="742061"/>
                </a:lnTo>
                <a:lnTo>
                  <a:pt x="0" y="790194"/>
                </a:lnTo>
                <a:lnTo>
                  <a:pt x="1442" y="838326"/>
                </a:lnTo>
                <a:lnTo>
                  <a:pt x="5713" y="885696"/>
                </a:lnTo>
                <a:lnTo>
                  <a:pt x="12732" y="932221"/>
                </a:lnTo>
                <a:lnTo>
                  <a:pt x="22414" y="977819"/>
                </a:lnTo>
                <a:lnTo>
                  <a:pt x="34678" y="1022407"/>
                </a:lnTo>
                <a:lnTo>
                  <a:pt x="49441" y="1065902"/>
                </a:lnTo>
                <a:lnTo>
                  <a:pt x="66619" y="1108221"/>
                </a:lnTo>
                <a:lnTo>
                  <a:pt x="86131" y="1149282"/>
                </a:lnTo>
                <a:lnTo>
                  <a:pt x="107893" y="1189002"/>
                </a:lnTo>
                <a:lnTo>
                  <a:pt x="131823" y="1227298"/>
                </a:lnTo>
                <a:lnTo>
                  <a:pt x="157839" y="1264088"/>
                </a:lnTo>
                <a:lnTo>
                  <a:pt x="185856" y="1299289"/>
                </a:lnTo>
                <a:lnTo>
                  <a:pt x="215794" y="1332818"/>
                </a:lnTo>
                <a:lnTo>
                  <a:pt x="247569" y="1364593"/>
                </a:lnTo>
                <a:lnTo>
                  <a:pt x="281098" y="1394531"/>
                </a:lnTo>
                <a:lnTo>
                  <a:pt x="316299" y="1422548"/>
                </a:lnTo>
                <a:lnTo>
                  <a:pt x="353089" y="1448564"/>
                </a:lnTo>
                <a:lnTo>
                  <a:pt x="391385" y="1472494"/>
                </a:lnTo>
                <a:lnTo>
                  <a:pt x="431105" y="1494256"/>
                </a:lnTo>
                <a:lnTo>
                  <a:pt x="472166" y="1513768"/>
                </a:lnTo>
                <a:lnTo>
                  <a:pt x="514485" y="1530946"/>
                </a:lnTo>
                <a:lnTo>
                  <a:pt x="557980" y="1545709"/>
                </a:lnTo>
                <a:lnTo>
                  <a:pt x="602568" y="1557973"/>
                </a:lnTo>
                <a:lnTo>
                  <a:pt x="648166" y="1567655"/>
                </a:lnTo>
                <a:lnTo>
                  <a:pt x="694691" y="1574674"/>
                </a:lnTo>
                <a:lnTo>
                  <a:pt x="742061" y="1578945"/>
                </a:lnTo>
                <a:lnTo>
                  <a:pt x="790194" y="1580388"/>
                </a:lnTo>
                <a:lnTo>
                  <a:pt x="838326" y="1578945"/>
                </a:lnTo>
                <a:lnTo>
                  <a:pt x="885696" y="1574674"/>
                </a:lnTo>
                <a:lnTo>
                  <a:pt x="932221" y="1567655"/>
                </a:lnTo>
                <a:lnTo>
                  <a:pt x="977819" y="1557973"/>
                </a:lnTo>
                <a:lnTo>
                  <a:pt x="1022407" y="1545709"/>
                </a:lnTo>
                <a:lnTo>
                  <a:pt x="1065902" y="1530946"/>
                </a:lnTo>
                <a:lnTo>
                  <a:pt x="1108221" y="1513768"/>
                </a:lnTo>
                <a:lnTo>
                  <a:pt x="1149282" y="1494256"/>
                </a:lnTo>
                <a:lnTo>
                  <a:pt x="1189002" y="1472494"/>
                </a:lnTo>
                <a:lnTo>
                  <a:pt x="1227298" y="1448564"/>
                </a:lnTo>
                <a:lnTo>
                  <a:pt x="1264088" y="1422548"/>
                </a:lnTo>
                <a:lnTo>
                  <a:pt x="1299289" y="1394531"/>
                </a:lnTo>
                <a:lnTo>
                  <a:pt x="1332818" y="1364593"/>
                </a:lnTo>
                <a:lnTo>
                  <a:pt x="1364593" y="1332818"/>
                </a:lnTo>
                <a:lnTo>
                  <a:pt x="1394531" y="1299289"/>
                </a:lnTo>
                <a:lnTo>
                  <a:pt x="1422548" y="1264088"/>
                </a:lnTo>
                <a:lnTo>
                  <a:pt x="1448564" y="1227298"/>
                </a:lnTo>
                <a:lnTo>
                  <a:pt x="1472494" y="1189002"/>
                </a:lnTo>
                <a:lnTo>
                  <a:pt x="1494256" y="1149282"/>
                </a:lnTo>
                <a:lnTo>
                  <a:pt x="1513768" y="1108221"/>
                </a:lnTo>
                <a:lnTo>
                  <a:pt x="1530946" y="1065902"/>
                </a:lnTo>
                <a:lnTo>
                  <a:pt x="1545709" y="1022407"/>
                </a:lnTo>
                <a:lnTo>
                  <a:pt x="1557973" y="977819"/>
                </a:lnTo>
                <a:lnTo>
                  <a:pt x="1567655" y="932221"/>
                </a:lnTo>
                <a:lnTo>
                  <a:pt x="1574674" y="885696"/>
                </a:lnTo>
                <a:lnTo>
                  <a:pt x="1578945" y="838326"/>
                </a:lnTo>
                <a:lnTo>
                  <a:pt x="1580388" y="790194"/>
                </a:lnTo>
                <a:lnTo>
                  <a:pt x="1578945" y="742061"/>
                </a:lnTo>
                <a:lnTo>
                  <a:pt x="1574674" y="694691"/>
                </a:lnTo>
                <a:lnTo>
                  <a:pt x="1567655" y="648166"/>
                </a:lnTo>
                <a:lnTo>
                  <a:pt x="1557973" y="602568"/>
                </a:lnTo>
                <a:lnTo>
                  <a:pt x="1545709" y="557980"/>
                </a:lnTo>
                <a:lnTo>
                  <a:pt x="1530946" y="514485"/>
                </a:lnTo>
                <a:lnTo>
                  <a:pt x="1513768" y="472166"/>
                </a:lnTo>
                <a:lnTo>
                  <a:pt x="1494256" y="431105"/>
                </a:lnTo>
                <a:lnTo>
                  <a:pt x="1472494" y="391385"/>
                </a:lnTo>
                <a:lnTo>
                  <a:pt x="1448564" y="353089"/>
                </a:lnTo>
                <a:lnTo>
                  <a:pt x="1422548" y="316299"/>
                </a:lnTo>
                <a:lnTo>
                  <a:pt x="1394531" y="281098"/>
                </a:lnTo>
                <a:lnTo>
                  <a:pt x="1364593" y="247569"/>
                </a:lnTo>
                <a:lnTo>
                  <a:pt x="1332818" y="215794"/>
                </a:lnTo>
                <a:lnTo>
                  <a:pt x="1299289" y="185856"/>
                </a:lnTo>
                <a:lnTo>
                  <a:pt x="1264088" y="157839"/>
                </a:lnTo>
                <a:lnTo>
                  <a:pt x="1227298" y="131823"/>
                </a:lnTo>
                <a:lnTo>
                  <a:pt x="1189002" y="107893"/>
                </a:lnTo>
                <a:lnTo>
                  <a:pt x="1149282" y="86131"/>
                </a:lnTo>
                <a:lnTo>
                  <a:pt x="1108221" y="66619"/>
                </a:lnTo>
                <a:lnTo>
                  <a:pt x="1065902" y="49441"/>
                </a:lnTo>
                <a:lnTo>
                  <a:pt x="1022407" y="34678"/>
                </a:lnTo>
                <a:lnTo>
                  <a:pt x="977819" y="22414"/>
                </a:lnTo>
                <a:lnTo>
                  <a:pt x="932221" y="12732"/>
                </a:lnTo>
                <a:lnTo>
                  <a:pt x="885696" y="5713"/>
                </a:lnTo>
                <a:lnTo>
                  <a:pt x="838326" y="1442"/>
                </a:lnTo>
                <a:lnTo>
                  <a:pt x="790194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75804" y="2177796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629412" y="0"/>
                </a:moveTo>
                <a:lnTo>
                  <a:pt x="582440" y="1726"/>
                </a:lnTo>
                <a:lnTo>
                  <a:pt x="536405" y="6824"/>
                </a:lnTo>
                <a:lnTo>
                  <a:pt x="491430" y="15173"/>
                </a:lnTo>
                <a:lnTo>
                  <a:pt x="447635" y="26649"/>
                </a:lnTo>
                <a:lnTo>
                  <a:pt x="405142" y="41133"/>
                </a:lnTo>
                <a:lnTo>
                  <a:pt x="364074" y="58501"/>
                </a:lnTo>
                <a:lnTo>
                  <a:pt x="324552" y="78633"/>
                </a:lnTo>
                <a:lnTo>
                  <a:pt x="286697" y="101406"/>
                </a:lnTo>
                <a:lnTo>
                  <a:pt x="250632" y="126698"/>
                </a:lnTo>
                <a:lnTo>
                  <a:pt x="216477" y="154389"/>
                </a:lnTo>
                <a:lnTo>
                  <a:pt x="184356" y="184356"/>
                </a:lnTo>
                <a:lnTo>
                  <a:pt x="154389" y="216477"/>
                </a:lnTo>
                <a:lnTo>
                  <a:pt x="126698" y="250632"/>
                </a:lnTo>
                <a:lnTo>
                  <a:pt x="101406" y="286697"/>
                </a:lnTo>
                <a:lnTo>
                  <a:pt x="78633" y="324552"/>
                </a:lnTo>
                <a:lnTo>
                  <a:pt x="58501" y="364074"/>
                </a:lnTo>
                <a:lnTo>
                  <a:pt x="41133" y="405142"/>
                </a:lnTo>
                <a:lnTo>
                  <a:pt x="26649" y="447635"/>
                </a:lnTo>
                <a:lnTo>
                  <a:pt x="15173" y="491430"/>
                </a:lnTo>
                <a:lnTo>
                  <a:pt x="6824" y="536405"/>
                </a:lnTo>
                <a:lnTo>
                  <a:pt x="1726" y="582440"/>
                </a:lnTo>
                <a:lnTo>
                  <a:pt x="0" y="629412"/>
                </a:lnTo>
                <a:lnTo>
                  <a:pt x="1726" y="676383"/>
                </a:lnTo>
                <a:lnTo>
                  <a:pt x="6824" y="722418"/>
                </a:lnTo>
                <a:lnTo>
                  <a:pt x="15173" y="767393"/>
                </a:lnTo>
                <a:lnTo>
                  <a:pt x="26649" y="811188"/>
                </a:lnTo>
                <a:lnTo>
                  <a:pt x="41133" y="853681"/>
                </a:lnTo>
                <a:lnTo>
                  <a:pt x="58501" y="894749"/>
                </a:lnTo>
                <a:lnTo>
                  <a:pt x="78633" y="934271"/>
                </a:lnTo>
                <a:lnTo>
                  <a:pt x="101406" y="972126"/>
                </a:lnTo>
                <a:lnTo>
                  <a:pt x="126698" y="1008191"/>
                </a:lnTo>
                <a:lnTo>
                  <a:pt x="154389" y="1042346"/>
                </a:lnTo>
                <a:lnTo>
                  <a:pt x="184356" y="1074467"/>
                </a:lnTo>
                <a:lnTo>
                  <a:pt x="216477" y="1104434"/>
                </a:lnTo>
                <a:lnTo>
                  <a:pt x="250632" y="1132125"/>
                </a:lnTo>
                <a:lnTo>
                  <a:pt x="286697" y="1157417"/>
                </a:lnTo>
                <a:lnTo>
                  <a:pt x="324552" y="1180190"/>
                </a:lnTo>
                <a:lnTo>
                  <a:pt x="364074" y="1200322"/>
                </a:lnTo>
                <a:lnTo>
                  <a:pt x="405142" y="1217690"/>
                </a:lnTo>
                <a:lnTo>
                  <a:pt x="447635" y="1232174"/>
                </a:lnTo>
                <a:lnTo>
                  <a:pt x="491430" y="1243650"/>
                </a:lnTo>
                <a:lnTo>
                  <a:pt x="536405" y="1251999"/>
                </a:lnTo>
                <a:lnTo>
                  <a:pt x="582440" y="1257097"/>
                </a:lnTo>
                <a:lnTo>
                  <a:pt x="629412" y="1258823"/>
                </a:lnTo>
                <a:lnTo>
                  <a:pt x="676383" y="1257097"/>
                </a:lnTo>
                <a:lnTo>
                  <a:pt x="722418" y="1251999"/>
                </a:lnTo>
                <a:lnTo>
                  <a:pt x="767393" y="1243650"/>
                </a:lnTo>
                <a:lnTo>
                  <a:pt x="811188" y="1232174"/>
                </a:lnTo>
                <a:lnTo>
                  <a:pt x="853681" y="1217690"/>
                </a:lnTo>
                <a:lnTo>
                  <a:pt x="894749" y="1200322"/>
                </a:lnTo>
                <a:lnTo>
                  <a:pt x="934271" y="1180190"/>
                </a:lnTo>
                <a:lnTo>
                  <a:pt x="972126" y="1157417"/>
                </a:lnTo>
                <a:lnTo>
                  <a:pt x="1008191" y="1132125"/>
                </a:lnTo>
                <a:lnTo>
                  <a:pt x="1042346" y="1104434"/>
                </a:lnTo>
                <a:lnTo>
                  <a:pt x="1074467" y="1074467"/>
                </a:lnTo>
                <a:lnTo>
                  <a:pt x="1104434" y="1042346"/>
                </a:lnTo>
                <a:lnTo>
                  <a:pt x="1132125" y="1008191"/>
                </a:lnTo>
                <a:lnTo>
                  <a:pt x="1157417" y="972126"/>
                </a:lnTo>
                <a:lnTo>
                  <a:pt x="1180190" y="934271"/>
                </a:lnTo>
                <a:lnTo>
                  <a:pt x="1200322" y="894749"/>
                </a:lnTo>
                <a:lnTo>
                  <a:pt x="1217690" y="853681"/>
                </a:lnTo>
                <a:lnTo>
                  <a:pt x="1232174" y="811188"/>
                </a:lnTo>
                <a:lnTo>
                  <a:pt x="1243650" y="767393"/>
                </a:lnTo>
                <a:lnTo>
                  <a:pt x="1251999" y="722418"/>
                </a:lnTo>
                <a:lnTo>
                  <a:pt x="1257097" y="676383"/>
                </a:lnTo>
                <a:lnTo>
                  <a:pt x="1258824" y="629412"/>
                </a:lnTo>
                <a:lnTo>
                  <a:pt x="1257097" y="582440"/>
                </a:lnTo>
                <a:lnTo>
                  <a:pt x="1251999" y="536405"/>
                </a:lnTo>
                <a:lnTo>
                  <a:pt x="1243650" y="491430"/>
                </a:lnTo>
                <a:lnTo>
                  <a:pt x="1232174" y="447635"/>
                </a:lnTo>
                <a:lnTo>
                  <a:pt x="1217690" y="405142"/>
                </a:lnTo>
                <a:lnTo>
                  <a:pt x="1200322" y="364074"/>
                </a:lnTo>
                <a:lnTo>
                  <a:pt x="1180190" y="324552"/>
                </a:lnTo>
                <a:lnTo>
                  <a:pt x="1157417" y="286697"/>
                </a:lnTo>
                <a:lnTo>
                  <a:pt x="1132125" y="250632"/>
                </a:lnTo>
                <a:lnTo>
                  <a:pt x="1104434" y="216477"/>
                </a:lnTo>
                <a:lnTo>
                  <a:pt x="1074467" y="184356"/>
                </a:lnTo>
                <a:lnTo>
                  <a:pt x="1042346" y="154389"/>
                </a:lnTo>
                <a:lnTo>
                  <a:pt x="1008191" y="126698"/>
                </a:lnTo>
                <a:lnTo>
                  <a:pt x="972126" y="101406"/>
                </a:lnTo>
                <a:lnTo>
                  <a:pt x="934271" y="78633"/>
                </a:lnTo>
                <a:lnTo>
                  <a:pt x="894749" y="58501"/>
                </a:lnTo>
                <a:lnTo>
                  <a:pt x="853681" y="41133"/>
                </a:lnTo>
                <a:lnTo>
                  <a:pt x="811188" y="26649"/>
                </a:lnTo>
                <a:lnTo>
                  <a:pt x="767393" y="15173"/>
                </a:lnTo>
                <a:lnTo>
                  <a:pt x="722418" y="6824"/>
                </a:lnTo>
                <a:lnTo>
                  <a:pt x="676383" y="1726"/>
                </a:lnTo>
                <a:lnTo>
                  <a:pt x="629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42859" y="2244852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40" h="1120139">
                <a:moveTo>
                  <a:pt x="560070" y="0"/>
                </a:moveTo>
                <a:lnTo>
                  <a:pt x="511737" y="2055"/>
                </a:lnTo>
                <a:lnTo>
                  <a:pt x="464547" y="8109"/>
                </a:lnTo>
                <a:lnTo>
                  <a:pt x="418669" y="17994"/>
                </a:lnTo>
                <a:lnTo>
                  <a:pt x="374270" y="31542"/>
                </a:lnTo>
                <a:lnTo>
                  <a:pt x="331518" y="48584"/>
                </a:lnTo>
                <a:lnTo>
                  <a:pt x="290581" y="68953"/>
                </a:lnTo>
                <a:lnTo>
                  <a:pt x="251627" y="92482"/>
                </a:lnTo>
                <a:lnTo>
                  <a:pt x="214824" y="119001"/>
                </a:lnTo>
                <a:lnTo>
                  <a:pt x="180340" y="148343"/>
                </a:lnTo>
                <a:lnTo>
                  <a:pt x="148343" y="180340"/>
                </a:lnTo>
                <a:lnTo>
                  <a:pt x="119001" y="214824"/>
                </a:lnTo>
                <a:lnTo>
                  <a:pt x="92482" y="251627"/>
                </a:lnTo>
                <a:lnTo>
                  <a:pt x="68953" y="290581"/>
                </a:lnTo>
                <a:lnTo>
                  <a:pt x="48584" y="331518"/>
                </a:lnTo>
                <a:lnTo>
                  <a:pt x="31542" y="374270"/>
                </a:lnTo>
                <a:lnTo>
                  <a:pt x="17994" y="418669"/>
                </a:lnTo>
                <a:lnTo>
                  <a:pt x="8109" y="464547"/>
                </a:lnTo>
                <a:lnTo>
                  <a:pt x="2055" y="511737"/>
                </a:lnTo>
                <a:lnTo>
                  <a:pt x="0" y="560070"/>
                </a:lnTo>
                <a:lnTo>
                  <a:pt x="2055" y="608402"/>
                </a:lnTo>
                <a:lnTo>
                  <a:pt x="8109" y="655592"/>
                </a:lnTo>
                <a:lnTo>
                  <a:pt x="17994" y="701470"/>
                </a:lnTo>
                <a:lnTo>
                  <a:pt x="31542" y="745869"/>
                </a:lnTo>
                <a:lnTo>
                  <a:pt x="48584" y="788621"/>
                </a:lnTo>
                <a:lnTo>
                  <a:pt x="68953" y="829558"/>
                </a:lnTo>
                <a:lnTo>
                  <a:pt x="92482" y="868512"/>
                </a:lnTo>
                <a:lnTo>
                  <a:pt x="119001" y="905315"/>
                </a:lnTo>
                <a:lnTo>
                  <a:pt x="148343" y="939799"/>
                </a:lnTo>
                <a:lnTo>
                  <a:pt x="180340" y="971796"/>
                </a:lnTo>
                <a:lnTo>
                  <a:pt x="214824" y="1001138"/>
                </a:lnTo>
                <a:lnTo>
                  <a:pt x="251627" y="1027657"/>
                </a:lnTo>
                <a:lnTo>
                  <a:pt x="290581" y="1051186"/>
                </a:lnTo>
                <a:lnTo>
                  <a:pt x="331518" y="1071555"/>
                </a:lnTo>
                <a:lnTo>
                  <a:pt x="374270" y="1088597"/>
                </a:lnTo>
                <a:lnTo>
                  <a:pt x="418669" y="1102145"/>
                </a:lnTo>
                <a:lnTo>
                  <a:pt x="464547" y="1112030"/>
                </a:lnTo>
                <a:lnTo>
                  <a:pt x="511737" y="1118084"/>
                </a:lnTo>
                <a:lnTo>
                  <a:pt x="560070" y="1120139"/>
                </a:lnTo>
                <a:lnTo>
                  <a:pt x="608402" y="1118084"/>
                </a:lnTo>
                <a:lnTo>
                  <a:pt x="655592" y="1112030"/>
                </a:lnTo>
                <a:lnTo>
                  <a:pt x="701470" y="1102145"/>
                </a:lnTo>
                <a:lnTo>
                  <a:pt x="745869" y="1088597"/>
                </a:lnTo>
                <a:lnTo>
                  <a:pt x="788621" y="1071555"/>
                </a:lnTo>
                <a:lnTo>
                  <a:pt x="829558" y="1051186"/>
                </a:lnTo>
                <a:lnTo>
                  <a:pt x="868512" y="1027657"/>
                </a:lnTo>
                <a:lnTo>
                  <a:pt x="905315" y="1001138"/>
                </a:lnTo>
                <a:lnTo>
                  <a:pt x="939799" y="971796"/>
                </a:lnTo>
                <a:lnTo>
                  <a:pt x="971796" y="939799"/>
                </a:lnTo>
                <a:lnTo>
                  <a:pt x="1001138" y="905315"/>
                </a:lnTo>
                <a:lnTo>
                  <a:pt x="1027657" y="868512"/>
                </a:lnTo>
                <a:lnTo>
                  <a:pt x="1051186" y="829558"/>
                </a:lnTo>
                <a:lnTo>
                  <a:pt x="1071555" y="788621"/>
                </a:lnTo>
                <a:lnTo>
                  <a:pt x="1088597" y="745869"/>
                </a:lnTo>
                <a:lnTo>
                  <a:pt x="1102145" y="701470"/>
                </a:lnTo>
                <a:lnTo>
                  <a:pt x="1112030" y="655592"/>
                </a:lnTo>
                <a:lnTo>
                  <a:pt x="1118084" y="608402"/>
                </a:lnTo>
                <a:lnTo>
                  <a:pt x="1120140" y="560070"/>
                </a:lnTo>
                <a:lnTo>
                  <a:pt x="1118084" y="511737"/>
                </a:lnTo>
                <a:lnTo>
                  <a:pt x="1112030" y="464547"/>
                </a:lnTo>
                <a:lnTo>
                  <a:pt x="1102145" y="418669"/>
                </a:lnTo>
                <a:lnTo>
                  <a:pt x="1088597" y="374270"/>
                </a:lnTo>
                <a:lnTo>
                  <a:pt x="1071555" y="331518"/>
                </a:lnTo>
                <a:lnTo>
                  <a:pt x="1051186" y="290581"/>
                </a:lnTo>
                <a:lnTo>
                  <a:pt x="1027657" y="251627"/>
                </a:lnTo>
                <a:lnTo>
                  <a:pt x="1001138" y="214824"/>
                </a:lnTo>
                <a:lnTo>
                  <a:pt x="971796" y="180340"/>
                </a:lnTo>
                <a:lnTo>
                  <a:pt x="939799" y="148343"/>
                </a:lnTo>
                <a:lnTo>
                  <a:pt x="905315" y="119001"/>
                </a:lnTo>
                <a:lnTo>
                  <a:pt x="868512" y="92482"/>
                </a:lnTo>
                <a:lnTo>
                  <a:pt x="829558" y="68953"/>
                </a:lnTo>
                <a:lnTo>
                  <a:pt x="788621" y="48584"/>
                </a:lnTo>
                <a:lnTo>
                  <a:pt x="745869" y="31542"/>
                </a:lnTo>
                <a:lnTo>
                  <a:pt x="701470" y="17994"/>
                </a:lnTo>
                <a:lnTo>
                  <a:pt x="655592" y="8109"/>
                </a:lnTo>
                <a:lnTo>
                  <a:pt x="608402" y="2055"/>
                </a:lnTo>
                <a:lnTo>
                  <a:pt x="56007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6632" y="3991355"/>
            <a:ext cx="1522730" cy="1089660"/>
          </a:xfrm>
          <a:custGeom>
            <a:avLst/>
            <a:gdLst/>
            <a:ahLst/>
            <a:cxnLst/>
            <a:rect l="l" t="t" r="r" b="b"/>
            <a:pathLst>
              <a:path w="1522730" h="1089660">
                <a:moveTo>
                  <a:pt x="0" y="1089660"/>
                </a:moveTo>
                <a:lnTo>
                  <a:pt x="1522476" y="1089660"/>
                </a:lnTo>
                <a:lnTo>
                  <a:pt x="1522476" y="0"/>
                </a:lnTo>
                <a:lnTo>
                  <a:pt x="0" y="0"/>
                </a:lnTo>
                <a:lnTo>
                  <a:pt x="0" y="108966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6632" y="3991355"/>
            <a:ext cx="1522730" cy="1089660"/>
          </a:xfrm>
          <a:custGeom>
            <a:avLst/>
            <a:gdLst/>
            <a:ahLst/>
            <a:cxnLst/>
            <a:rect l="l" t="t" r="r" b="b"/>
            <a:pathLst>
              <a:path w="1522730" h="1089660">
                <a:moveTo>
                  <a:pt x="0" y="1089660"/>
                </a:moveTo>
                <a:lnTo>
                  <a:pt x="1522476" y="1089660"/>
                </a:lnTo>
                <a:lnTo>
                  <a:pt x="1522476" y="0"/>
                </a:lnTo>
                <a:lnTo>
                  <a:pt x="0" y="0"/>
                </a:lnTo>
                <a:lnTo>
                  <a:pt x="0" y="10896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18831" y="2276094"/>
            <a:ext cx="586740" cy="627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전력관리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12494" y="4189603"/>
            <a:ext cx="11404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맑은 고딕"/>
                <a:cs typeface="맑은 고딕"/>
              </a:rPr>
              <a:t>고객의 소중한 정보와  재산을 네트워크를 통해  물리적 위협</a:t>
            </a:r>
            <a:r>
              <a:rPr sz="800" spc="-6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및</a:t>
            </a:r>
            <a:r>
              <a:rPr sz="800" spc="-2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내부인의  악의적인 위협으로부터  보호해</a:t>
            </a:r>
            <a:r>
              <a:rPr sz="800" spc="-2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드립니다.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17164" y="3887723"/>
            <a:ext cx="1766570" cy="1264920"/>
          </a:xfrm>
          <a:custGeom>
            <a:avLst/>
            <a:gdLst/>
            <a:ahLst/>
            <a:cxnLst/>
            <a:rect l="l" t="t" r="r" b="b"/>
            <a:pathLst>
              <a:path w="1766570" h="1264920">
                <a:moveTo>
                  <a:pt x="0" y="1264920"/>
                </a:moveTo>
                <a:lnTo>
                  <a:pt x="1766315" y="1264920"/>
                </a:lnTo>
                <a:lnTo>
                  <a:pt x="1766315" y="0"/>
                </a:lnTo>
                <a:lnTo>
                  <a:pt x="0" y="0"/>
                </a:lnTo>
                <a:lnTo>
                  <a:pt x="0" y="126492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4323" y="3991355"/>
            <a:ext cx="1521460" cy="1089660"/>
          </a:xfrm>
          <a:custGeom>
            <a:avLst/>
            <a:gdLst/>
            <a:ahLst/>
            <a:cxnLst/>
            <a:rect l="l" t="t" r="r" b="b"/>
            <a:pathLst>
              <a:path w="1521460" h="1089660">
                <a:moveTo>
                  <a:pt x="0" y="1089660"/>
                </a:moveTo>
                <a:lnTo>
                  <a:pt x="1520952" y="1089660"/>
                </a:lnTo>
                <a:lnTo>
                  <a:pt x="1520952" y="0"/>
                </a:lnTo>
                <a:lnTo>
                  <a:pt x="0" y="0"/>
                </a:lnTo>
                <a:lnTo>
                  <a:pt x="0" y="108966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54323" y="3991355"/>
            <a:ext cx="1521460" cy="1089660"/>
          </a:xfrm>
          <a:custGeom>
            <a:avLst/>
            <a:gdLst/>
            <a:ahLst/>
            <a:cxnLst/>
            <a:rect l="l" t="t" r="r" b="b"/>
            <a:pathLst>
              <a:path w="1521460" h="1089660">
                <a:moveTo>
                  <a:pt x="0" y="1089660"/>
                </a:moveTo>
                <a:lnTo>
                  <a:pt x="1520952" y="1089660"/>
                </a:lnTo>
                <a:lnTo>
                  <a:pt x="1520952" y="0"/>
                </a:lnTo>
                <a:lnTo>
                  <a:pt x="0" y="0"/>
                </a:lnTo>
                <a:lnTo>
                  <a:pt x="0" y="10896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69259" y="4086225"/>
            <a:ext cx="12414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맑은 고딕"/>
                <a:cs typeface="맑은 고딕"/>
              </a:rPr>
              <a:t>고객의 물리적 </a:t>
            </a:r>
            <a:r>
              <a:rPr sz="800" spc="-5" dirty="0">
                <a:latin typeface="맑은 고딕"/>
                <a:cs typeface="맑은 고딕"/>
              </a:rPr>
              <a:t>IT </a:t>
            </a:r>
            <a:r>
              <a:rPr sz="800" dirty="0">
                <a:latin typeface="맑은 고딕"/>
                <a:cs typeface="맑은 고딕"/>
              </a:rPr>
              <a:t>지원을  논리적으로  통합/운영/관리함으로써  자원의 효율적 운영 및  활용도를 높이고 편리성과  비용절감 효과를 기대할</a:t>
            </a:r>
            <a:r>
              <a:rPr sz="800" spc="-8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수  있습니다.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88279" y="3866388"/>
            <a:ext cx="1767839" cy="1264920"/>
          </a:xfrm>
          <a:custGeom>
            <a:avLst/>
            <a:gdLst/>
            <a:ahLst/>
            <a:cxnLst/>
            <a:rect l="l" t="t" r="r" b="b"/>
            <a:pathLst>
              <a:path w="1767840" h="1264920">
                <a:moveTo>
                  <a:pt x="0" y="1264920"/>
                </a:moveTo>
                <a:lnTo>
                  <a:pt x="1767839" y="1264920"/>
                </a:lnTo>
                <a:lnTo>
                  <a:pt x="1767839" y="0"/>
                </a:lnTo>
                <a:lnTo>
                  <a:pt x="0" y="0"/>
                </a:lnTo>
                <a:lnTo>
                  <a:pt x="0" y="126492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25440" y="3970020"/>
            <a:ext cx="1522730" cy="1089660"/>
          </a:xfrm>
          <a:custGeom>
            <a:avLst/>
            <a:gdLst/>
            <a:ahLst/>
            <a:cxnLst/>
            <a:rect l="l" t="t" r="r" b="b"/>
            <a:pathLst>
              <a:path w="1522729" h="1089660">
                <a:moveTo>
                  <a:pt x="0" y="1089659"/>
                </a:moveTo>
                <a:lnTo>
                  <a:pt x="1522475" y="1089659"/>
                </a:lnTo>
                <a:lnTo>
                  <a:pt x="1522475" y="0"/>
                </a:lnTo>
                <a:lnTo>
                  <a:pt x="0" y="0"/>
                </a:lnTo>
                <a:lnTo>
                  <a:pt x="0" y="108965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5440" y="3970020"/>
            <a:ext cx="1522730" cy="1089660"/>
          </a:xfrm>
          <a:custGeom>
            <a:avLst/>
            <a:gdLst/>
            <a:ahLst/>
            <a:cxnLst/>
            <a:rect l="l" t="t" r="r" b="b"/>
            <a:pathLst>
              <a:path w="1522729" h="1089660">
                <a:moveTo>
                  <a:pt x="0" y="1089659"/>
                </a:moveTo>
                <a:lnTo>
                  <a:pt x="1522475" y="1089659"/>
                </a:lnTo>
                <a:lnTo>
                  <a:pt x="1522475" y="0"/>
                </a:lnTo>
                <a:lnTo>
                  <a:pt x="0" y="0"/>
                </a:lnTo>
                <a:lnTo>
                  <a:pt x="0" y="10896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41264" y="4065270"/>
            <a:ext cx="12414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맑은 고딕"/>
                <a:cs typeface="맑은 고딕"/>
              </a:rPr>
              <a:t>고객 내의 수없이 쏟아져  나오는 정형/비정형  데이터 중에서 수집 및  분석을 통하여 가치있는  데이터를 창출함으로써  고객 데이터의 가치</a:t>
            </a:r>
            <a:r>
              <a:rPr sz="800" spc="-8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실현을  도와드리는 솔루션</a:t>
            </a:r>
            <a:r>
              <a:rPr sz="800" spc="-8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입니다.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60919" y="3866388"/>
            <a:ext cx="1766570" cy="1264920"/>
          </a:xfrm>
          <a:custGeom>
            <a:avLst/>
            <a:gdLst/>
            <a:ahLst/>
            <a:cxnLst/>
            <a:rect l="l" t="t" r="r" b="b"/>
            <a:pathLst>
              <a:path w="1766570" h="1264920">
                <a:moveTo>
                  <a:pt x="0" y="1264920"/>
                </a:moveTo>
                <a:lnTo>
                  <a:pt x="1766316" y="1264920"/>
                </a:lnTo>
                <a:lnTo>
                  <a:pt x="1766316" y="0"/>
                </a:lnTo>
                <a:lnTo>
                  <a:pt x="0" y="0"/>
                </a:lnTo>
                <a:lnTo>
                  <a:pt x="0" y="126492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98080" y="3970020"/>
            <a:ext cx="1521460" cy="1089660"/>
          </a:xfrm>
          <a:custGeom>
            <a:avLst/>
            <a:gdLst/>
            <a:ahLst/>
            <a:cxnLst/>
            <a:rect l="l" t="t" r="r" b="b"/>
            <a:pathLst>
              <a:path w="1521459" h="1089660">
                <a:moveTo>
                  <a:pt x="0" y="1089659"/>
                </a:moveTo>
                <a:lnTo>
                  <a:pt x="1520952" y="1089659"/>
                </a:lnTo>
                <a:lnTo>
                  <a:pt x="1520952" y="0"/>
                </a:lnTo>
                <a:lnTo>
                  <a:pt x="0" y="0"/>
                </a:lnTo>
                <a:lnTo>
                  <a:pt x="0" y="108965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98080" y="3970020"/>
            <a:ext cx="1521460" cy="1089660"/>
          </a:xfrm>
          <a:custGeom>
            <a:avLst/>
            <a:gdLst/>
            <a:ahLst/>
            <a:cxnLst/>
            <a:rect l="l" t="t" r="r" b="b"/>
            <a:pathLst>
              <a:path w="1521459" h="1089660">
                <a:moveTo>
                  <a:pt x="0" y="1089659"/>
                </a:moveTo>
                <a:lnTo>
                  <a:pt x="1520952" y="1089659"/>
                </a:lnTo>
                <a:lnTo>
                  <a:pt x="1520952" y="0"/>
                </a:lnTo>
                <a:lnTo>
                  <a:pt x="0" y="0"/>
                </a:lnTo>
                <a:lnTo>
                  <a:pt x="0" y="10896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13268" y="4065270"/>
            <a:ext cx="12414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맑은 고딕"/>
                <a:cs typeface="맑은 고딕"/>
              </a:rPr>
              <a:t>기업 내 낭비되는</a:t>
            </a:r>
            <a:r>
              <a:rPr sz="800" spc="-8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에너지를  분석 모니터링을 찾아내어  전력의 현 사용량과 최적  사용량을 찾아줌으로써  에너지 절감 및 탄소  배출량을 찾아주는 솔루션  입니다.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5620" y="475234"/>
            <a:ext cx="1943735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10	</a:t>
            </a:r>
            <a:r>
              <a:rPr sz="1500" b="1" dirty="0">
                <a:latin typeface="맑은 고딕"/>
                <a:cs typeface="맑은 고딕"/>
              </a:rPr>
              <a:t>솔루션</a:t>
            </a:r>
            <a:r>
              <a:rPr sz="1500" b="1" spc="-1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사업</a:t>
            </a:r>
            <a:endParaRPr sz="15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맑은 고딕"/>
                <a:cs typeface="맑은 고딕"/>
              </a:rPr>
              <a:t>Total Solution Provider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20" y="475234"/>
            <a:ext cx="2285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11	</a:t>
            </a:r>
            <a:r>
              <a:rPr sz="1500" b="1" dirty="0">
                <a:latin typeface="맑은 고딕"/>
                <a:cs typeface="맑은 고딕"/>
              </a:rPr>
              <a:t>조품소개 –</a:t>
            </a:r>
            <a:r>
              <a:rPr sz="1500" b="1" spc="-9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NEOTALK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971168"/>
            <a:ext cx="7082790" cy="44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95"/>
              </a:spcBef>
            </a:pPr>
            <a:r>
              <a:rPr sz="1600" spc="-5" dirty="0"/>
              <a:t>NEOTALK</a:t>
            </a:r>
            <a:r>
              <a:rPr sz="1600" spc="5" dirty="0"/>
              <a:t> </a:t>
            </a:r>
            <a:r>
              <a:rPr sz="1200" b="0" dirty="0">
                <a:latin typeface="맑은 고딕"/>
                <a:cs typeface="맑은 고딕"/>
              </a:rPr>
              <a:t>는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전자칠판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판서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도구부터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강의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영상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녹화에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이르기까지</a:t>
            </a:r>
            <a:r>
              <a:rPr sz="1200" b="0" spc="-165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전문적인</a:t>
            </a:r>
            <a:r>
              <a:rPr sz="1200" b="0" spc="-17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강의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활동에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필요한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여러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ts val="1425"/>
              </a:lnSpc>
            </a:pPr>
            <a:r>
              <a:rPr sz="1200" b="0" spc="-5" dirty="0">
                <a:latin typeface="맑은 고딕"/>
                <a:cs typeface="맑은 고딕"/>
              </a:rPr>
              <a:t>가지</a:t>
            </a:r>
            <a:r>
              <a:rPr sz="1200" b="0" spc="-155" dirty="0">
                <a:latin typeface="맑은 고딕"/>
                <a:cs typeface="맑은 고딕"/>
              </a:rPr>
              <a:t> </a:t>
            </a:r>
            <a:r>
              <a:rPr sz="1200" b="0" spc="-5" dirty="0">
                <a:latin typeface="맑은 고딕"/>
                <a:cs typeface="맑은 고딕"/>
              </a:rPr>
              <a:t>기능들을</a:t>
            </a:r>
            <a:r>
              <a:rPr sz="1200" b="0" spc="-155" dirty="0">
                <a:latin typeface="맑은 고딕"/>
                <a:cs typeface="맑은 고딕"/>
              </a:rPr>
              <a:t> </a:t>
            </a:r>
            <a:r>
              <a:rPr sz="1200" b="0" spc="-5" dirty="0">
                <a:latin typeface="맑은 고딕"/>
                <a:cs typeface="맑은 고딕"/>
              </a:rPr>
              <a:t>제공하는</a:t>
            </a:r>
            <a:r>
              <a:rPr sz="1200" b="0" spc="-155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Calibri"/>
                <a:cs typeface="Calibri"/>
              </a:rPr>
              <a:t>1</a:t>
            </a:r>
            <a:r>
              <a:rPr sz="1200" b="0" dirty="0">
                <a:latin typeface="맑은 고딕"/>
                <a:cs typeface="맑은 고딕"/>
              </a:rPr>
              <a:t>인</a:t>
            </a:r>
            <a:r>
              <a:rPr sz="1200" b="0" spc="-155" dirty="0">
                <a:latin typeface="맑은 고딕"/>
                <a:cs typeface="맑은 고딕"/>
              </a:rPr>
              <a:t> </a:t>
            </a:r>
            <a:r>
              <a:rPr sz="1200" b="0" dirty="0">
                <a:latin typeface="맑은 고딕"/>
                <a:cs typeface="맑은 고딕"/>
              </a:rPr>
              <a:t>콘텐츠</a:t>
            </a:r>
            <a:r>
              <a:rPr sz="1200" b="0" spc="-160" dirty="0">
                <a:latin typeface="맑은 고딕"/>
                <a:cs typeface="맑은 고딕"/>
              </a:rPr>
              <a:t> </a:t>
            </a:r>
            <a:r>
              <a:rPr sz="1200" b="0" spc="-5" dirty="0">
                <a:latin typeface="맑은 고딕"/>
                <a:cs typeface="맑은 고딕"/>
              </a:rPr>
              <a:t>저작도구</a:t>
            </a:r>
            <a:r>
              <a:rPr sz="1200" b="0" spc="-155" dirty="0">
                <a:latin typeface="맑은 고딕"/>
                <a:cs typeface="맑은 고딕"/>
              </a:rPr>
              <a:t> </a:t>
            </a:r>
            <a:r>
              <a:rPr sz="1200" b="0" spc="-5" dirty="0">
                <a:latin typeface="맑은 고딕"/>
                <a:cs typeface="맑은 고딕"/>
              </a:rPr>
              <a:t>입니다</a:t>
            </a:r>
            <a:r>
              <a:rPr sz="1200" b="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408" y="1557528"/>
            <a:ext cx="456438" cy="374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3302" y="1527425"/>
            <a:ext cx="6788784" cy="103060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630"/>
              </a:spcBef>
            </a:pPr>
            <a:r>
              <a:rPr sz="1400" b="1" spc="-5" dirty="0">
                <a:latin typeface="맑은 고딕"/>
                <a:cs typeface="맑은 고딕"/>
              </a:rPr>
              <a:t>NEOTALK의</a:t>
            </a:r>
            <a:r>
              <a:rPr sz="1400" b="1" spc="-40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특장점</a:t>
            </a:r>
            <a:endParaRPr sz="1400">
              <a:latin typeface="맑은 고딕"/>
              <a:cs typeface="맑은 고딕"/>
            </a:endParaRPr>
          </a:p>
          <a:p>
            <a:pPr marL="184785" indent="-172085">
              <a:lnSpc>
                <a:spcPct val="100000"/>
              </a:lnSpc>
              <a:spcBef>
                <a:spcPts val="420"/>
              </a:spcBef>
              <a:buFont typeface="MS UI Gothic"/>
              <a:buChar char="❖"/>
              <a:tabLst>
                <a:tab pos="185420" algn="l"/>
              </a:tabLst>
            </a:pPr>
            <a:r>
              <a:rPr sz="1100" dirty="0">
                <a:latin typeface="맑은 고딕"/>
                <a:cs typeface="맑은 고딕"/>
              </a:rPr>
              <a:t>강의 활동 전반에 걸쳐서 시간을 절약할 수 있어 Teaching과 </a:t>
            </a:r>
            <a:r>
              <a:rPr sz="1100" spc="-5" dirty="0">
                <a:latin typeface="맑은 고딕"/>
                <a:cs typeface="맑은 고딕"/>
              </a:rPr>
              <a:t>Coaching에 </a:t>
            </a:r>
            <a:r>
              <a:rPr sz="1100" dirty="0">
                <a:latin typeface="맑은 고딕"/>
                <a:cs typeface="맑은 고딕"/>
              </a:rPr>
              <a:t>집중할 수 있 도록</a:t>
            </a:r>
            <a:r>
              <a:rPr sz="1100" spc="-6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해줍니다.</a:t>
            </a:r>
            <a:endParaRPr sz="1100">
              <a:latin typeface="맑은 고딕"/>
              <a:cs typeface="맑은 고딕"/>
            </a:endParaRPr>
          </a:p>
          <a:p>
            <a:pPr marL="233045" indent="-220345">
              <a:lnSpc>
                <a:spcPct val="100000"/>
              </a:lnSpc>
              <a:spcBef>
                <a:spcPts val="660"/>
              </a:spcBef>
              <a:buFont typeface="MS UI Gothic"/>
              <a:buChar char="❖"/>
              <a:tabLst>
                <a:tab pos="233679" algn="l"/>
              </a:tabLst>
            </a:pPr>
            <a:r>
              <a:rPr sz="1100" dirty="0">
                <a:latin typeface="맑은 고딕"/>
                <a:cs typeface="맑은 고딕"/>
              </a:rPr>
              <a:t>교육 기자재를 효과적으로 활용할 수 있도록 해주며 다양한 교실 환경에 최적화된 솔루 션을</a:t>
            </a:r>
            <a:r>
              <a:rPr sz="1100" spc="-9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제공합니다.</a:t>
            </a:r>
            <a:endParaRPr sz="1100">
              <a:latin typeface="맑은 고딕"/>
              <a:cs typeface="맑은 고딕"/>
            </a:endParaRPr>
          </a:p>
          <a:p>
            <a:pPr marL="184785" indent="-172085">
              <a:lnSpc>
                <a:spcPct val="100000"/>
              </a:lnSpc>
              <a:spcBef>
                <a:spcPts val="660"/>
              </a:spcBef>
              <a:buFont typeface="MS UI Gothic"/>
              <a:buChar char="❖"/>
              <a:tabLst>
                <a:tab pos="185420" algn="l"/>
              </a:tabLst>
            </a:pPr>
            <a:r>
              <a:rPr sz="1100" dirty="0">
                <a:latin typeface="맑은 고딕"/>
                <a:cs typeface="맑은 고딕"/>
              </a:rPr>
              <a:t>다양하고 간편한 강의 녹화 방법을 제공하여 1인 강의 녹화 시스템을 구축할 수 있도록</a:t>
            </a:r>
            <a:r>
              <a:rPr sz="1100" spc="-13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해줍니다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8991" y="2752344"/>
            <a:ext cx="7129271" cy="3627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620" y="475234"/>
            <a:ext cx="207898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12	</a:t>
            </a:r>
            <a:r>
              <a:rPr sz="1500" b="1" dirty="0">
                <a:latin typeface="맑은 고딕"/>
                <a:cs typeface="맑은 고딕"/>
              </a:rPr>
              <a:t>기업인증 및</a:t>
            </a:r>
            <a:r>
              <a:rPr sz="1500" b="1" spc="-10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현황-1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6052" y="1083564"/>
            <a:ext cx="121157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8147" y="1086612"/>
            <a:ext cx="1231392" cy="1728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5484" y="2866644"/>
            <a:ext cx="1182624" cy="1673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7959" y="2859024"/>
            <a:ext cx="1191768" cy="1671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4600955"/>
            <a:ext cx="1187196" cy="1670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8628" y="4578096"/>
            <a:ext cx="1181100" cy="16718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579" y="1083564"/>
            <a:ext cx="1203959" cy="1699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7767" y="1046988"/>
            <a:ext cx="1214627" cy="1723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8720" y="1088136"/>
            <a:ext cx="1217676" cy="17190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9580" y="2872740"/>
            <a:ext cx="1205483" cy="17114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868" y="1088136"/>
            <a:ext cx="1185671" cy="16824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151" y="4578096"/>
            <a:ext cx="1207008" cy="1659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8435" y="4640579"/>
            <a:ext cx="1214627" cy="16596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8151" y="2854452"/>
            <a:ext cx="1205484" cy="17023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0916" y="2866644"/>
            <a:ext cx="1182623" cy="16779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0815" y="2863596"/>
            <a:ext cx="1211580" cy="17251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9580" y="4576572"/>
            <a:ext cx="1184148" cy="16718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1011" y="4640579"/>
            <a:ext cx="1171956" cy="1659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080" y="475869"/>
            <a:ext cx="19786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맑은 고딕"/>
                <a:cs typeface="맑은 고딕"/>
              </a:rPr>
              <a:t>TABLE OF</a:t>
            </a:r>
            <a:r>
              <a:rPr sz="1500" b="1" spc="-9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CONTENTS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3132" y="1201293"/>
            <a:ext cx="2912110" cy="46901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8455" indent="-325755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339090" algn="l"/>
              </a:tabLst>
            </a:pPr>
            <a:r>
              <a:rPr sz="1200" b="1" dirty="0">
                <a:latin typeface="맑은 고딕"/>
                <a:cs typeface="맑은 고딕"/>
              </a:rPr>
              <a:t>인사말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1200" b="1" dirty="0">
                <a:latin typeface="맑은 고딕"/>
                <a:cs typeface="맑은 고딕"/>
              </a:rPr>
              <a:t>비전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1200" b="1" dirty="0">
                <a:latin typeface="맑은 고딕"/>
                <a:cs typeface="맑은 고딕"/>
              </a:rPr>
              <a:t>회사 개요 및</a:t>
            </a:r>
            <a:r>
              <a:rPr sz="1200" b="1" spc="-1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연혁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1200" b="1" dirty="0">
                <a:latin typeface="맑은 고딕"/>
                <a:cs typeface="맑은 고딕"/>
              </a:rPr>
              <a:t>조직도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1200" b="1" spc="-5" dirty="0">
                <a:latin typeface="맑은 고딕"/>
                <a:cs typeface="맑은 고딕"/>
              </a:rPr>
              <a:t>SYSTEM </a:t>
            </a:r>
            <a:r>
              <a:rPr sz="1200" b="1" dirty="0">
                <a:latin typeface="맑은 고딕"/>
                <a:cs typeface="맑은 고딕"/>
              </a:rPr>
              <a:t>사업 [ </a:t>
            </a:r>
            <a:r>
              <a:rPr sz="1200" b="1" spc="-5" dirty="0">
                <a:latin typeface="맑은 고딕"/>
                <a:cs typeface="맑은 고딕"/>
              </a:rPr>
              <a:t>IT컨설팅</a:t>
            </a:r>
            <a:r>
              <a:rPr sz="1200" b="1" spc="-1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]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1200" b="1" spc="-5" dirty="0">
                <a:latin typeface="맑은 고딕"/>
                <a:cs typeface="맑은 고딕"/>
              </a:rPr>
              <a:t>SYSTEM </a:t>
            </a:r>
            <a:r>
              <a:rPr sz="1200" b="1" dirty="0">
                <a:latin typeface="맑은 고딕"/>
                <a:cs typeface="맑은 고딕"/>
              </a:rPr>
              <a:t>사업 [ 하드웨어유통&amp;제조</a:t>
            </a:r>
            <a:r>
              <a:rPr sz="1200" b="1" spc="-9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]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1200" b="1" spc="-5" dirty="0">
                <a:latin typeface="맑은 고딕"/>
                <a:cs typeface="맑은 고딕"/>
              </a:rPr>
              <a:t>NI사업 </a:t>
            </a:r>
            <a:r>
              <a:rPr sz="1200" b="1" dirty="0">
                <a:latin typeface="맑은 고딕"/>
                <a:cs typeface="맑은 고딕"/>
              </a:rPr>
              <a:t>[ Net </a:t>
            </a:r>
            <a:r>
              <a:rPr sz="1200" b="1" spc="-5" dirty="0">
                <a:latin typeface="맑은 고딕"/>
                <a:cs typeface="맑은 고딕"/>
              </a:rPr>
              <a:t>Work</a:t>
            </a:r>
            <a:r>
              <a:rPr sz="1200" b="1" spc="-1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]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1200" b="1" spc="-5" dirty="0">
                <a:latin typeface="맑은 고딕"/>
                <a:cs typeface="맑은 고딕"/>
              </a:rPr>
              <a:t>MA사업 </a:t>
            </a:r>
            <a:r>
              <a:rPr sz="1200" b="1" dirty="0">
                <a:latin typeface="맑은 고딕"/>
                <a:cs typeface="맑은 고딕"/>
              </a:rPr>
              <a:t>[ </a:t>
            </a:r>
            <a:r>
              <a:rPr sz="1200" b="1" spc="-5" dirty="0">
                <a:latin typeface="맑은 고딕"/>
                <a:cs typeface="맑은 고딕"/>
              </a:rPr>
              <a:t>Maintenance</a:t>
            </a:r>
            <a:r>
              <a:rPr sz="1200" b="1" dirty="0">
                <a:latin typeface="맑은 고딕"/>
                <a:cs typeface="맑은 고딕"/>
              </a:rPr>
              <a:t> ]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339090" algn="l"/>
              </a:tabLst>
            </a:pPr>
            <a:r>
              <a:rPr sz="1200" b="1" spc="-5" dirty="0">
                <a:latin typeface="맑은 고딕"/>
                <a:cs typeface="맑은 고딕"/>
              </a:rPr>
              <a:t>Rantal</a:t>
            </a:r>
            <a:r>
              <a:rPr sz="1200" b="1" spc="-8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사업</a:t>
            </a:r>
            <a:endParaRPr sz="1200">
              <a:latin typeface="맑은 고딕"/>
              <a:cs typeface="맑은 고딕"/>
            </a:endParaRPr>
          </a:p>
          <a:p>
            <a:pPr marL="338455" indent="-325755">
              <a:lnSpc>
                <a:spcPct val="100000"/>
              </a:lnSpc>
              <a:spcBef>
                <a:spcPts val="720"/>
              </a:spcBef>
              <a:buAutoNum type="arabicPeriod" startAt="10"/>
              <a:tabLst>
                <a:tab pos="339090" algn="l"/>
              </a:tabLst>
            </a:pPr>
            <a:r>
              <a:rPr sz="1200" b="1" dirty="0">
                <a:latin typeface="맑은 고딕"/>
                <a:cs typeface="맑은 고딕"/>
              </a:rPr>
              <a:t>솔루션</a:t>
            </a:r>
            <a:r>
              <a:rPr sz="1200" b="1" spc="-10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사업</a:t>
            </a:r>
            <a:endParaRPr sz="1200">
              <a:latin typeface="맑은 고딕"/>
              <a:cs typeface="맑은 고딕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AutoNum type="arabicPeriod" startAt="10"/>
              <a:tabLst>
                <a:tab pos="355600" algn="l"/>
              </a:tabLst>
            </a:pPr>
            <a:r>
              <a:rPr sz="1200" b="1" dirty="0">
                <a:latin typeface="맑은 고딕"/>
                <a:cs typeface="맑은 고딕"/>
              </a:rPr>
              <a:t>제품</a:t>
            </a:r>
            <a:r>
              <a:rPr sz="1200" b="1" spc="-1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소개</a:t>
            </a:r>
            <a:endParaRPr sz="1200">
              <a:latin typeface="맑은 고딕"/>
              <a:cs typeface="맑은 고딕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AutoNum type="arabicPeriod" startAt="10"/>
              <a:tabLst>
                <a:tab pos="355600" algn="l"/>
              </a:tabLst>
            </a:pPr>
            <a:r>
              <a:rPr sz="1200" b="1" dirty="0">
                <a:latin typeface="맑은 고딕"/>
                <a:cs typeface="맑은 고딕"/>
              </a:rPr>
              <a:t>기업인증</a:t>
            </a:r>
            <a:endParaRPr sz="1200">
              <a:latin typeface="맑은 고딕"/>
              <a:cs typeface="맑은 고딕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AutoNum type="arabicPeriod" startAt="10"/>
              <a:tabLst>
                <a:tab pos="355600" algn="l"/>
              </a:tabLst>
            </a:pPr>
            <a:r>
              <a:rPr sz="1200" b="1" spc="-5" dirty="0">
                <a:latin typeface="맑은 고딕"/>
                <a:cs typeface="맑은 고딕"/>
              </a:rPr>
              <a:t>유지보수 관련 솔루션</a:t>
            </a:r>
            <a:r>
              <a:rPr sz="1200" b="1" spc="-10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소개</a:t>
            </a:r>
            <a:endParaRPr sz="1200">
              <a:latin typeface="맑은 고딕"/>
              <a:cs typeface="맑은 고딕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AutoNum type="arabicPeriod" startAt="10"/>
              <a:tabLst>
                <a:tab pos="355600" algn="l"/>
              </a:tabLst>
            </a:pPr>
            <a:r>
              <a:rPr sz="1200" b="1" dirty="0">
                <a:latin typeface="맑은 고딕"/>
                <a:cs typeface="맑은 고딕"/>
              </a:rPr>
              <a:t>사업의 이해 [유지보수</a:t>
            </a:r>
            <a:r>
              <a:rPr sz="1200" b="1" spc="-3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주요업무]</a:t>
            </a:r>
            <a:endParaRPr sz="1200">
              <a:latin typeface="맑은 고딕"/>
              <a:cs typeface="맑은 고딕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AutoNum type="arabicPeriod" startAt="10"/>
              <a:tabLst>
                <a:tab pos="355600" algn="l"/>
              </a:tabLst>
            </a:pPr>
            <a:r>
              <a:rPr sz="1200" b="1" dirty="0">
                <a:latin typeface="맑은 고딕"/>
                <a:cs typeface="맑은 고딕"/>
              </a:rPr>
              <a:t>전국 서비스센터 및 유지보수</a:t>
            </a:r>
            <a:r>
              <a:rPr sz="1200" b="1" spc="-4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현황</a:t>
            </a:r>
            <a:endParaRPr sz="1200">
              <a:latin typeface="맑은 고딕"/>
              <a:cs typeface="맑은 고딕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AutoNum type="arabicPeriod" startAt="10"/>
              <a:tabLst>
                <a:tab pos="355600" algn="l"/>
              </a:tabLst>
            </a:pPr>
            <a:r>
              <a:rPr sz="1200" b="1" dirty="0">
                <a:latin typeface="맑은 고딕"/>
                <a:cs typeface="맑은 고딕"/>
              </a:rPr>
              <a:t>사업관리방안</a:t>
            </a:r>
            <a:endParaRPr sz="1200">
              <a:latin typeface="맑은 고딕"/>
              <a:cs typeface="맑은 고딕"/>
            </a:endParaRPr>
          </a:p>
          <a:p>
            <a:pPr marL="349250" indent="-336550">
              <a:lnSpc>
                <a:spcPct val="100000"/>
              </a:lnSpc>
              <a:spcBef>
                <a:spcPts val="720"/>
              </a:spcBef>
              <a:buAutoNum type="arabicPeriod" startAt="10"/>
              <a:tabLst>
                <a:tab pos="349885" algn="l"/>
              </a:tabLst>
            </a:pPr>
            <a:r>
              <a:rPr sz="1200" b="1" dirty="0">
                <a:latin typeface="맑은 고딕"/>
                <a:cs typeface="맑은 고딕"/>
              </a:rPr>
              <a:t>사업운영계획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89076"/>
            <a:ext cx="1655063" cy="5329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620" y="475234"/>
            <a:ext cx="207898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12	</a:t>
            </a:r>
            <a:r>
              <a:rPr sz="1500" b="1" dirty="0">
                <a:latin typeface="맑은 고딕"/>
                <a:cs typeface="맑은 고딕"/>
              </a:rPr>
              <a:t>기업인증 및</a:t>
            </a:r>
            <a:r>
              <a:rPr sz="1500" b="1" spc="-10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현황-2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487" y="1092708"/>
            <a:ext cx="1194815" cy="1693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1011" y="1072896"/>
            <a:ext cx="1220724" cy="1723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0" y="437134"/>
            <a:ext cx="265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="0" baseline="1543" dirty="0">
                <a:solidFill>
                  <a:srgbClr val="FFFFFF"/>
                </a:solidFill>
                <a:latin typeface="맑은 고딕"/>
                <a:cs typeface="맑은 고딕"/>
              </a:rPr>
              <a:t>13	</a:t>
            </a:r>
            <a:r>
              <a:rPr sz="1500" dirty="0"/>
              <a:t>유지보수 관련</a:t>
            </a:r>
            <a:r>
              <a:rPr sz="1500" spc="-105" dirty="0"/>
              <a:t> </a:t>
            </a:r>
            <a:r>
              <a:rPr sz="1500" dirty="0"/>
              <a:t>솔루션소개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2688" y="1062228"/>
            <a:ext cx="8784590" cy="107950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1098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65"/>
              </a:spcBef>
            </a:pPr>
            <a:r>
              <a:rPr sz="1400" b="1" dirty="0">
                <a:latin typeface="Calibri"/>
                <a:cs typeface="Calibri"/>
              </a:rPr>
              <a:t>HP Proactive Insight </a:t>
            </a:r>
            <a:r>
              <a:rPr sz="1400" b="1" dirty="0">
                <a:latin typeface="맑은 고딕"/>
                <a:cs typeface="맑은 고딕"/>
              </a:rPr>
              <a:t>기능 및</a:t>
            </a:r>
            <a:r>
              <a:rPr sz="1400" b="1" spc="-125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혜택</a:t>
            </a:r>
            <a:endParaRPr sz="1400">
              <a:latin typeface="맑은 고딕"/>
              <a:cs typeface="맑은 고딕"/>
            </a:endParaRPr>
          </a:p>
          <a:p>
            <a:pPr marL="229235" indent="-138430">
              <a:lnSpc>
                <a:spcPct val="100000"/>
              </a:lnSpc>
              <a:spcBef>
                <a:spcPts val="990"/>
              </a:spcBef>
              <a:buFont typeface="Calibri"/>
              <a:buAutoNum type="arabicPeriod"/>
              <a:tabLst>
                <a:tab pos="229870" algn="l"/>
              </a:tabLst>
            </a:pPr>
            <a:r>
              <a:rPr sz="1100" dirty="0">
                <a:latin typeface="맑은 고딕"/>
                <a:cs typeface="맑은 고딕"/>
              </a:rPr>
              <a:t>장애</a:t>
            </a:r>
            <a:r>
              <a:rPr sz="1100" spc="-14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사전대응</a:t>
            </a:r>
            <a:r>
              <a:rPr sz="1100" dirty="0">
                <a:latin typeface="Calibri"/>
                <a:cs typeface="Calibri"/>
              </a:rPr>
              <a:t>-40M</a:t>
            </a:r>
            <a:r>
              <a:rPr sz="1100" dirty="0">
                <a:latin typeface="맑은 고딕"/>
                <a:cs typeface="맑은 고딕"/>
              </a:rPr>
              <a:t>개의</a:t>
            </a:r>
            <a:r>
              <a:rPr sz="1100" spc="-17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전세계</a:t>
            </a:r>
            <a:r>
              <a:rPr sz="1100" spc="-160" dirty="0">
                <a:latin typeface="맑은 고딕"/>
                <a:cs typeface="맑은 고딕"/>
              </a:rPr>
              <a:t> </a:t>
            </a:r>
            <a:r>
              <a:rPr sz="1100" dirty="0">
                <a:latin typeface="Calibri"/>
                <a:cs typeface="Calibri"/>
              </a:rPr>
              <a:t>device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맑은 고딕"/>
                <a:cs typeface="맑은 고딕"/>
              </a:rPr>
              <a:t>데이터</a:t>
            </a:r>
            <a:r>
              <a:rPr sz="1100" spc="-150" dirty="0">
                <a:latin typeface="맑은 고딕"/>
                <a:cs typeface="맑은 고딕"/>
              </a:rPr>
              <a:t> </a:t>
            </a:r>
            <a:r>
              <a:rPr sz="1100" dirty="0">
                <a:latin typeface="Calibri"/>
                <a:cs typeface="Calibri"/>
              </a:rPr>
              <a:t>AI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맑은 고딕"/>
                <a:cs typeface="맑은 고딕"/>
              </a:rPr>
              <a:t>러닝</a:t>
            </a:r>
            <a:r>
              <a:rPr sz="1100" spc="-15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및</a:t>
            </a:r>
            <a:r>
              <a:rPr sz="1100" spc="-150" dirty="0">
                <a:latin typeface="맑은 고딕"/>
                <a:cs typeface="맑은 고딕"/>
              </a:rPr>
              <a:t> </a:t>
            </a:r>
            <a:r>
              <a:rPr sz="1100" spc="-5" dirty="0">
                <a:latin typeface="Calibri"/>
                <a:cs typeface="Calibri"/>
              </a:rPr>
              <a:t>Alert)</a:t>
            </a:r>
            <a:endParaRPr sz="1100">
              <a:latin typeface="Calibri"/>
              <a:cs typeface="Calibri"/>
            </a:endParaRPr>
          </a:p>
          <a:p>
            <a:pPr marL="229235" indent="-138430">
              <a:lnSpc>
                <a:spcPct val="100000"/>
              </a:lnSpc>
              <a:buFont typeface="Calibri"/>
              <a:buAutoNum type="arabicPeriod"/>
              <a:tabLst>
                <a:tab pos="229870" algn="l"/>
              </a:tabLst>
            </a:pPr>
            <a:r>
              <a:rPr sz="1100" dirty="0">
                <a:latin typeface="맑은 고딕"/>
                <a:cs typeface="맑은 고딕"/>
              </a:rPr>
              <a:t>대시보드</a:t>
            </a:r>
            <a:r>
              <a:rPr sz="1100" spc="-16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장비관리</a:t>
            </a:r>
            <a:r>
              <a:rPr sz="1100" dirty="0">
                <a:latin typeface="Calibri"/>
                <a:cs typeface="Calibri"/>
              </a:rPr>
              <a:t>-IP</a:t>
            </a:r>
            <a:r>
              <a:rPr sz="1100" dirty="0">
                <a:latin typeface="맑은 고딕"/>
                <a:cs typeface="맑은 고딕"/>
              </a:rPr>
              <a:t>주소</a:t>
            </a:r>
            <a:r>
              <a:rPr sz="1100" spc="-17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기반</a:t>
            </a:r>
            <a:r>
              <a:rPr sz="1100" spc="-15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장비</a:t>
            </a:r>
            <a:r>
              <a:rPr sz="1100" spc="-15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위치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HDD,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Battery,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맑은 고딕"/>
                <a:cs typeface="맑은 고딕"/>
              </a:rPr>
              <a:t>메인보드온도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맑은 고딕"/>
                <a:cs typeface="맑은 고딕"/>
              </a:rPr>
              <a:t>설치된</a:t>
            </a:r>
            <a:r>
              <a:rPr sz="1100" spc="-145" dirty="0">
                <a:latin typeface="맑은 고딕"/>
                <a:cs typeface="맑은 고딕"/>
              </a:rPr>
              <a:t> </a:t>
            </a:r>
            <a:r>
              <a:rPr sz="1100" spc="-5" dirty="0">
                <a:latin typeface="Calibri"/>
                <a:cs typeface="Calibri"/>
              </a:rPr>
              <a:t>OS,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맑은 고딕"/>
                <a:cs typeface="맑은 고딕"/>
              </a:rPr>
              <a:t>부품</a:t>
            </a:r>
            <a:r>
              <a:rPr sz="1100" spc="-15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등</a:t>
            </a:r>
            <a:endParaRPr sz="1100">
              <a:latin typeface="맑은 고딕"/>
              <a:cs typeface="맑은 고딕"/>
            </a:endParaRPr>
          </a:p>
          <a:p>
            <a:pPr marL="229235" indent="-138430">
              <a:lnSpc>
                <a:spcPct val="100000"/>
              </a:lnSpc>
              <a:buFont typeface="Calibri"/>
              <a:buAutoNum type="arabicPeriod"/>
              <a:tabLst>
                <a:tab pos="229870" algn="l"/>
              </a:tabLst>
            </a:pPr>
            <a:r>
              <a:rPr sz="1100" dirty="0">
                <a:latin typeface="맑은 고딕"/>
                <a:cs typeface="맑은 고딕"/>
              </a:rPr>
              <a:t>부품</a:t>
            </a:r>
            <a:r>
              <a:rPr sz="1100" spc="-15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무상</a:t>
            </a:r>
            <a:r>
              <a:rPr sz="1100" spc="-15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보증</a:t>
            </a:r>
            <a:r>
              <a:rPr sz="1100" spc="-15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및</a:t>
            </a:r>
            <a:r>
              <a:rPr sz="1100" spc="-14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익일방문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dirty="0">
                <a:latin typeface="맑은 고딕"/>
                <a:cs typeface="맑은 고딕"/>
              </a:rPr>
              <a:t>원격</a:t>
            </a:r>
            <a:r>
              <a:rPr sz="1100" spc="-180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지원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2688" y="2212848"/>
            <a:ext cx="8784335" cy="3843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0" y="437134"/>
            <a:ext cx="265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="0" baseline="1543" dirty="0">
                <a:solidFill>
                  <a:srgbClr val="FFFFFF"/>
                </a:solidFill>
                <a:latin typeface="맑은 고딕"/>
                <a:cs typeface="맑은 고딕"/>
              </a:rPr>
              <a:t>13	</a:t>
            </a:r>
            <a:r>
              <a:rPr sz="1500" dirty="0"/>
              <a:t>유지보수 관련</a:t>
            </a:r>
            <a:r>
              <a:rPr sz="1500" spc="-105" dirty="0"/>
              <a:t> </a:t>
            </a:r>
            <a:r>
              <a:rPr sz="1500" dirty="0"/>
              <a:t>솔루션소개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6576" y="1277112"/>
            <a:ext cx="5603748" cy="2383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3779520"/>
            <a:ext cx="2930652" cy="2116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6576" y="3779520"/>
            <a:ext cx="2534412" cy="2301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1676" y="3779520"/>
            <a:ext cx="2875787" cy="2173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1539" y="1277112"/>
            <a:ext cx="2924810" cy="238379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176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390"/>
              </a:spcBef>
            </a:pPr>
            <a:r>
              <a:rPr sz="1400" b="1" dirty="0">
                <a:latin typeface="맑은 고딕"/>
                <a:cs typeface="맑은 고딕"/>
              </a:rPr>
              <a:t>대시보드</a:t>
            </a:r>
            <a:r>
              <a:rPr sz="1400" b="1" spc="-200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장비관리</a:t>
            </a:r>
            <a:endParaRPr sz="1400">
              <a:latin typeface="맑은 고딕"/>
              <a:cs typeface="맑은 고딕"/>
            </a:endParaRPr>
          </a:p>
          <a:p>
            <a:pPr marL="92075">
              <a:lnSpc>
                <a:spcPct val="100000"/>
              </a:lnSpc>
              <a:spcBef>
                <a:spcPts val="1460"/>
              </a:spcBef>
            </a:pPr>
            <a:r>
              <a:rPr sz="1100" dirty="0">
                <a:latin typeface="Calibri"/>
                <a:cs typeface="Calibri"/>
              </a:rPr>
              <a:t>IT</a:t>
            </a:r>
            <a:r>
              <a:rPr sz="1100" dirty="0">
                <a:latin typeface="맑은 고딕"/>
                <a:cs typeface="맑은 고딕"/>
              </a:rPr>
              <a:t>관리자</a:t>
            </a:r>
            <a:r>
              <a:rPr sz="1100" spc="-15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혹은</a:t>
            </a:r>
            <a:r>
              <a:rPr sz="1100" spc="-15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유지보수</a:t>
            </a:r>
            <a:r>
              <a:rPr sz="1100" spc="-16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파트너에게</a:t>
            </a:r>
            <a:endParaRPr sz="1100">
              <a:latin typeface="맑은 고딕"/>
              <a:cs typeface="맑은 고딕"/>
            </a:endParaRPr>
          </a:p>
          <a:p>
            <a:pPr marL="153035" indent="-60960">
              <a:lnSpc>
                <a:spcPct val="100000"/>
              </a:lnSpc>
              <a:spcBef>
                <a:spcPts val="1325"/>
              </a:spcBef>
              <a:buFont typeface="Calibri"/>
              <a:buChar char="•"/>
              <a:tabLst>
                <a:tab pos="190500" algn="l"/>
              </a:tabLst>
            </a:pPr>
            <a:r>
              <a:rPr sz="1050" spc="0" dirty="0">
                <a:latin typeface="맑은 고딕"/>
                <a:cs typeface="맑은 고딕"/>
              </a:rPr>
              <a:t>개별</a:t>
            </a:r>
            <a:r>
              <a:rPr sz="1050" spc="-16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장비의</a:t>
            </a:r>
            <a:r>
              <a:rPr sz="1050" spc="-15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주요한</a:t>
            </a:r>
            <a:r>
              <a:rPr sz="1050" spc="-16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하드웨어</a:t>
            </a:r>
            <a:r>
              <a:rPr sz="1050" spc="-16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상태</a:t>
            </a:r>
            <a:r>
              <a:rPr sz="1050" spc="-15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모니터링</a:t>
            </a:r>
            <a:endParaRPr sz="1050">
              <a:latin typeface="맑은 고딕"/>
              <a:cs typeface="맑은 고딕"/>
            </a:endParaRPr>
          </a:p>
          <a:p>
            <a:pPr marL="182245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(HDD, </a:t>
            </a:r>
            <a:r>
              <a:rPr sz="1050" dirty="0">
                <a:latin typeface="맑은 고딕"/>
                <a:cs typeface="맑은 고딕"/>
              </a:rPr>
              <a:t>배터리</a:t>
            </a:r>
            <a:r>
              <a:rPr sz="1050" dirty="0">
                <a:latin typeface="Calibri"/>
                <a:cs typeface="Calibri"/>
              </a:rPr>
              <a:t>, </a:t>
            </a:r>
            <a:r>
              <a:rPr sz="1050" spc="0" dirty="0">
                <a:latin typeface="맑은 고딕"/>
                <a:cs typeface="맑은 고딕"/>
              </a:rPr>
              <a:t>메인보드</a:t>
            </a:r>
            <a:r>
              <a:rPr sz="1050" spc="-220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온도</a:t>
            </a:r>
            <a:r>
              <a:rPr sz="1050" dirty="0">
                <a:latin typeface="Calibri"/>
                <a:cs typeface="Calibri"/>
              </a:rPr>
              <a:t>, </a:t>
            </a:r>
            <a:r>
              <a:rPr sz="1050" spc="0" dirty="0">
                <a:latin typeface="맑은 고딕"/>
                <a:cs typeface="맑은 고딕"/>
              </a:rPr>
              <a:t>바이오스</a:t>
            </a:r>
            <a:r>
              <a:rPr sz="1050" spc="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53035" marR="126364" indent="-60960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190500" algn="l"/>
              </a:tabLst>
            </a:pPr>
            <a:r>
              <a:rPr sz="1050" spc="0" dirty="0">
                <a:latin typeface="맑은 고딕"/>
                <a:cs typeface="맑은 고딕"/>
              </a:rPr>
              <a:t>개별</a:t>
            </a:r>
            <a:r>
              <a:rPr sz="1050" spc="-16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장비의</a:t>
            </a:r>
            <a:r>
              <a:rPr sz="1050" spc="-15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유형</a:t>
            </a:r>
            <a:r>
              <a:rPr sz="1050" dirty="0">
                <a:latin typeface="Calibri"/>
                <a:cs typeface="Calibri"/>
              </a:rPr>
              <a:t>,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맑은 고딕"/>
                <a:cs typeface="맑은 고딕"/>
              </a:rPr>
              <a:t>제조일</a:t>
            </a:r>
            <a:r>
              <a:rPr sz="1050" dirty="0">
                <a:latin typeface="Calibri"/>
                <a:cs typeface="Calibri"/>
              </a:rPr>
              <a:t>,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OS</a:t>
            </a:r>
            <a:r>
              <a:rPr sz="1050" dirty="0">
                <a:latin typeface="맑은 고딕"/>
                <a:cs typeface="맑은 고딕"/>
              </a:rPr>
              <a:t>정보</a:t>
            </a:r>
            <a:r>
              <a:rPr sz="1050" dirty="0">
                <a:latin typeface="Calibri"/>
                <a:cs typeface="Calibri"/>
              </a:rPr>
              <a:t>,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맑은 고딕"/>
                <a:cs typeface="맑은 고딕"/>
              </a:rPr>
              <a:t>연식</a:t>
            </a:r>
            <a:r>
              <a:rPr sz="1050" dirty="0">
                <a:latin typeface="Calibri"/>
                <a:cs typeface="Calibri"/>
              </a:rPr>
              <a:t>,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보안  </a:t>
            </a:r>
            <a:r>
              <a:rPr sz="1050" dirty="0">
                <a:latin typeface="맑은 고딕"/>
                <a:cs typeface="맑은 고딕"/>
              </a:rPr>
              <a:t>상태</a:t>
            </a:r>
            <a:r>
              <a:rPr sz="1050" dirty="0">
                <a:latin typeface="Calibri"/>
                <a:cs typeface="Calibri"/>
              </a:rPr>
              <a:t>, </a:t>
            </a:r>
            <a:r>
              <a:rPr sz="1050" spc="0" dirty="0">
                <a:latin typeface="맑은 고딕"/>
                <a:cs typeface="맑은 고딕"/>
              </a:rPr>
              <a:t>장착된 </a:t>
            </a:r>
            <a:r>
              <a:rPr sz="1050" spc="-5" dirty="0">
                <a:latin typeface="Calibri"/>
                <a:cs typeface="Calibri"/>
              </a:rPr>
              <a:t>GPU/HDD/</a:t>
            </a:r>
            <a:r>
              <a:rPr sz="1050" spc="-5" dirty="0">
                <a:latin typeface="맑은 고딕"/>
                <a:cs typeface="맑은 고딕"/>
              </a:rPr>
              <a:t>메모리</a:t>
            </a:r>
            <a:r>
              <a:rPr sz="1050" spc="-5" dirty="0">
                <a:latin typeface="Calibri"/>
                <a:cs typeface="Calibri"/>
              </a:rPr>
              <a:t>/</a:t>
            </a:r>
            <a:r>
              <a:rPr sz="1050" spc="-5" dirty="0">
                <a:latin typeface="맑은 고딕"/>
                <a:cs typeface="맑은 고딕"/>
              </a:rPr>
              <a:t>프로세서</a:t>
            </a:r>
            <a:r>
              <a:rPr sz="1050" spc="-5" dirty="0">
                <a:latin typeface="Calibri"/>
                <a:cs typeface="Calibri"/>
              </a:rPr>
              <a:t>,  </a:t>
            </a:r>
            <a:r>
              <a:rPr sz="1050" dirty="0">
                <a:latin typeface="Calibri"/>
                <a:cs typeface="Calibri"/>
              </a:rPr>
              <a:t>BIOS</a:t>
            </a:r>
            <a:r>
              <a:rPr sz="1050" dirty="0">
                <a:latin typeface="맑은 고딕"/>
                <a:cs typeface="맑은 고딕"/>
              </a:rPr>
              <a:t>버전</a:t>
            </a:r>
            <a:r>
              <a:rPr sz="1050" dirty="0">
                <a:latin typeface="Calibri"/>
                <a:cs typeface="Calibri"/>
              </a:rPr>
              <a:t>, HP</a:t>
            </a:r>
            <a:r>
              <a:rPr sz="1050" dirty="0">
                <a:latin typeface="맑은 고딕"/>
                <a:cs typeface="맑은 고딕"/>
              </a:rPr>
              <a:t>보증상태</a:t>
            </a:r>
            <a:r>
              <a:rPr sz="1050" dirty="0">
                <a:latin typeface="Calibri"/>
                <a:cs typeface="Calibri"/>
              </a:rPr>
              <a:t>, </a:t>
            </a:r>
            <a:r>
              <a:rPr sz="1050" spc="0" dirty="0">
                <a:latin typeface="맑은 고딕"/>
                <a:cs typeface="맑은 고딕"/>
              </a:rPr>
              <a:t>현재위치</a:t>
            </a:r>
            <a:r>
              <a:rPr sz="1050" spc="-22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제공</a:t>
            </a:r>
            <a:endParaRPr sz="1050">
              <a:latin typeface="맑은 고딕"/>
              <a:cs typeface="맑은 고딕"/>
            </a:endParaRPr>
          </a:p>
          <a:p>
            <a:pPr marL="153035" indent="-60960">
              <a:lnSpc>
                <a:spcPct val="100000"/>
              </a:lnSpc>
              <a:spcBef>
                <a:spcPts val="1260"/>
              </a:spcBef>
              <a:buFont typeface="Calibri"/>
              <a:buChar char="•"/>
              <a:tabLst>
                <a:tab pos="190500" algn="l"/>
              </a:tabLst>
            </a:pPr>
            <a:r>
              <a:rPr sz="1050" spc="0" dirty="0">
                <a:latin typeface="맑은 고딕"/>
                <a:cs typeface="맑은 고딕"/>
              </a:rPr>
              <a:t>필요에</a:t>
            </a:r>
            <a:r>
              <a:rPr sz="1050" spc="-16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따라</a:t>
            </a:r>
            <a:r>
              <a:rPr sz="1050" spc="-15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위젯으로</a:t>
            </a:r>
            <a:r>
              <a:rPr sz="1050" spc="-17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대시보드</a:t>
            </a:r>
            <a:r>
              <a:rPr sz="1050" spc="-165" dirty="0">
                <a:latin typeface="맑은 고딕"/>
                <a:cs typeface="맑은 고딕"/>
              </a:rPr>
              <a:t> </a:t>
            </a:r>
            <a:r>
              <a:rPr sz="1050" spc="0" dirty="0">
                <a:latin typeface="맑은 고딕"/>
                <a:cs typeface="맑은 고딕"/>
              </a:rPr>
              <a:t>사용자지정</a:t>
            </a:r>
            <a:endParaRPr sz="105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620" y="437134"/>
            <a:ext cx="265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13	</a:t>
            </a:r>
            <a:r>
              <a:rPr sz="1500" b="1" dirty="0">
                <a:latin typeface="맑은 고딕"/>
                <a:cs typeface="맑은 고딕"/>
              </a:rPr>
              <a:t>유지보수 관련</a:t>
            </a:r>
            <a:r>
              <a:rPr sz="1500" b="1" spc="-10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솔루션소개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4920" y="1062228"/>
            <a:ext cx="3470148" cy="5230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8408" y="1062228"/>
            <a:ext cx="3432048" cy="3968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4127" y="3797808"/>
            <a:ext cx="3432048" cy="2520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20" y="437134"/>
            <a:ext cx="265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13	</a:t>
            </a:r>
            <a:r>
              <a:rPr sz="1500" b="1" dirty="0">
                <a:latin typeface="맑은 고딕"/>
                <a:cs typeface="맑은 고딕"/>
              </a:rPr>
              <a:t>유지보수 관련</a:t>
            </a:r>
            <a:r>
              <a:rPr sz="1500" b="1" spc="-10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솔루션소개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7363" y="2481072"/>
            <a:ext cx="8065008" cy="345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7363" y="2069592"/>
            <a:ext cx="8065008" cy="568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7363" y="1225296"/>
            <a:ext cx="8065134" cy="67373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168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25"/>
              </a:spcBef>
            </a:pPr>
            <a:r>
              <a:rPr sz="2000" dirty="0">
                <a:latin typeface="Calibri"/>
                <a:cs typeface="Calibri"/>
              </a:rPr>
              <a:t>HP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TECHPULSE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20" y="437134"/>
            <a:ext cx="265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13	</a:t>
            </a:r>
            <a:r>
              <a:rPr sz="1500" b="1" dirty="0">
                <a:latin typeface="맑은 고딕"/>
                <a:cs typeface="맑은 고딕"/>
              </a:rPr>
              <a:t>유지보수 관련</a:t>
            </a:r>
            <a:r>
              <a:rPr sz="1500" b="1" spc="-10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솔루션소개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2141220"/>
            <a:ext cx="8065007" cy="3339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0308" y="1120140"/>
            <a:ext cx="8065134" cy="53657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0" dirty="0">
                <a:latin typeface="Calibri"/>
                <a:cs typeface="Calibri"/>
              </a:rPr>
              <a:t>Services Enable Hybrid</a:t>
            </a:r>
            <a:r>
              <a:rPr sz="2000" b="0" spc="-1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620" y="437134"/>
            <a:ext cx="144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14	</a:t>
            </a:r>
            <a:r>
              <a:rPr sz="1500" b="1" dirty="0">
                <a:latin typeface="맑은 고딕"/>
                <a:cs typeface="맑은 고딕"/>
              </a:rPr>
              <a:t>사업의</a:t>
            </a:r>
            <a:r>
              <a:rPr sz="1500" b="1" spc="-8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이해</a:t>
            </a:r>
            <a:endParaRPr sz="1500">
              <a:latin typeface="맑은 고딕"/>
              <a:cs typeface="맑은 고딕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2594" y="1418336"/>
          <a:ext cx="5551804" cy="3518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업무내용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1075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전산장비</a:t>
                      </a:r>
                      <a:r>
                        <a:rPr sz="12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장애처리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신규장비 입고 수령 및 설치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영상회의 장비 설치 및 장애</a:t>
                      </a:r>
                      <a:r>
                        <a:rPr sz="12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처리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spc="-5" dirty="0">
                          <a:latin typeface="맑은 고딕"/>
                          <a:cs typeface="맑은 고딕"/>
                        </a:rPr>
                        <a:t>PC유지보수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정기점검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자산현황 관리 및 등록, 장비 입출고</a:t>
                      </a:r>
                      <a:r>
                        <a:rPr sz="12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관리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간단한 네트웍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유지보수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전산장비 내부청소, 윈도우 세팅 및</a:t>
                      </a:r>
                      <a:r>
                        <a:rPr sz="12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현장설치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데이터 복구 의뢰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관리번호 등록 변동 사항 수정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듀얼모니터 지원 및 추가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HDD</a:t>
                      </a:r>
                      <a:r>
                        <a:rPr sz="120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장착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퇴직자 및 불용 전산장비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회수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반납 회전장비 청소 및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OS세팅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가용 장비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OS세팅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및 현업 재설치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작업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기타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OA장비 (프린터,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스캐너)</a:t>
                      </a:r>
                      <a:r>
                        <a:rPr sz="12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장애대응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자산관리 및 보안 스티커 부착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92594" y="5018785"/>
          <a:ext cx="9232265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3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특화사항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사업장 내 광범위한 건물 분포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(기술요원의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내부 구조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숙지필요)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사업장 내 다양한 소프트웨어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운영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335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각 부서간 개발업무에 따른 다양한 프로그램 및 시스템 환경 산재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17082" y="1418336"/>
          <a:ext cx="3608705" cy="3518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5904" marR="255270" indent="55880">
                        <a:lnSpc>
                          <a:spcPct val="100800"/>
                        </a:lnSpc>
                        <a:spcBef>
                          <a:spcPts val="1195"/>
                        </a:spcBef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자산, 보안  스티커</a:t>
                      </a:r>
                      <a:r>
                        <a:rPr sz="1200" b="1" spc="-1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운영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40970" indent="-717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자산관리 스티커 제작 및</a:t>
                      </a:r>
                      <a:r>
                        <a:rPr sz="12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부착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970" indent="-7175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보안스티커 제작 및</a:t>
                      </a:r>
                      <a:r>
                        <a:rPr sz="12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부착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40970" indent="-71755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140970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관리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95300" y="989076"/>
            <a:ext cx="2024380" cy="274320"/>
          </a:xfrm>
          <a:prstGeom prst="rect">
            <a:avLst/>
          </a:prstGeom>
          <a:solidFill>
            <a:srgbClr val="CCED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262255" indent="-170815">
              <a:lnSpc>
                <a:spcPct val="100000"/>
              </a:lnSpc>
              <a:spcBef>
                <a:spcPts val="305"/>
              </a:spcBef>
              <a:buSzPct val="83333"/>
              <a:buChar char="■"/>
              <a:tabLst>
                <a:tab pos="262890" algn="l"/>
              </a:tabLst>
            </a:pPr>
            <a:r>
              <a:rPr sz="1200" b="1" dirty="0">
                <a:latin typeface="맑은 고딕"/>
                <a:cs typeface="맑은 고딕"/>
              </a:rPr>
              <a:t>유지보수</a:t>
            </a:r>
            <a:r>
              <a:rPr sz="1200" b="1" spc="-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주요업무</a:t>
            </a:r>
            <a:endParaRPr sz="12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0" y="437134"/>
            <a:ext cx="33578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="0" baseline="1543" dirty="0">
                <a:solidFill>
                  <a:srgbClr val="FFFFFF"/>
                </a:solidFill>
                <a:latin typeface="맑은 고딕"/>
                <a:cs typeface="맑은 고딕"/>
              </a:rPr>
              <a:t>15	</a:t>
            </a:r>
            <a:r>
              <a:rPr sz="1500" dirty="0"/>
              <a:t>전국 서비스센터 및 유지보수</a:t>
            </a:r>
            <a:r>
              <a:rPr sz="1500" spc="-114" dirty="0"/>
              <a:t> </a:t>
            </a:r>
            <a:r>
              <a:rPr sz="1500" dirty="0"/>
              <a:t>현황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4790" indent="-172085">
              <a:lnSpc>
                <a:spcPct val="100000"/>
              </a:lnSpc>
              <a:spcBef>
                <a:spcPts val="100"/>
              </a:spcBef>
              <a:buFont typeface="MS UI Gothic"/>
              <a:buChar char="❖"/>
              <a:tabLst>
                <a:tab pos="4035425" algn="l"/>
              </a:tabLst>
            </a:pPr>
            <a:r>
              <a:rPr dirty="0"/>
              <a:t>본사 : 서울시 용산구 원효로 </a:t>
            </a:r>
            <a:r>
              <a:rPr spc="-5" dirty="0"/>
              <a:t>64길 7-4</a:t>
            </a:r>
            <a:r>
              <a:rPr spc="-10" dirty="0"/>
              <a:t> </a:t>
            </a:r>
            <a:r>
              <a:rPr dirty="0"/>
              <a:t>천광빌딩</a:t>
            </a:r>
          </a:p>
          <a:p>
            <a:pPr marL="4034790" indent="-172085">
              <a:lnSpc>
                <a:spcPct val="100000"/>
              </a:lnSpc>
              <a:spcBef>
                <a:spcPts val="1080"/>
              </a:spcBef>
              <a:buFont typeface="MS UI Gothic"/>
              <a:buChar char="❖"/>
              <a:tabLst>
                <a:tab pos="4035425" algn="l"/>
              </a:tabLst>
            </a:pPr>
            <a:r>
              <a:rPr dirty="0"/>
              <a:t>가산직영점 : 서울특별시 금천구 </a:t>
            </a:r>
            <a:r>
              <a:rPr spc="-5" dirty="0"/>
              <a:t>가산디지털2로 34, </a:t>
            </a:r>
            <a:r>
              <a:rPr dirty="0"/>
              <a:t>지벨리더리브스마트타워 </a:t>
            </a:r>
            <a:r>
              <a:rPr spc="-5" dirty="0"/>
              <a:t>10층</a:t>
            </a:r>
            <a:r>
              <a:rPr spc="-40" dirty="0"/>
              <a:t> </a:t>
            </a:r>
            <a:r>
              <a:rPr spc="-5" dirty="0"/>
              <a:t>1012호</a:t>
            </a:r>
          </a:p>
          <a:p>
            <a:pPr marL="4034790" indent="-172085">
              <a:lnSpc>
                <a:spcPct val="100000"/>
              </a:lnSpc>
              <a:spcBef>
                <a:spcPts val="1080"/>
              </a:spcBef>
              <a:buFont typeface="MS UI Gothic"/>
              <a:buChar char="❖"/>
              <a:tabLst>
                <a:tab pos="4035425" algn="l"/>
              </a:tabLst>
            </a:pPr>
            <a:r>
              <a:rPr dirty="0"/>
              <a:t>성북직영점 : 서울시 성북구 화랑로</a:t>
            </a:r>
            <a:r>
              <a:rPr spc="-30" dirty="0"/>
              <a:t> </a:t>
            </a:r>
            <a:r>
              <a:rPr spc="-5" dirty="0"/>
              <a:t>14길</a:t>
            </a:r>
          </a:p>
          <a:p>
            <a:pPr marL="4034790" indent="-172085">
              <a:lnSpc>
                <a:spcPct val="100000"/>
              </a:lnSpc>
              <a:spcBef>
                <a:spcPts val="1080"/>
              </a:spcBef>
              <a:buFont typeface="MS UI Gothic"/>
              <a:buChar char="❖"/>
              <a:tabLst>
                <a:tab pos="4035425" algn="l"/>
              </a:tabLst>
            </a:pPr>
            <a:r>
              <a:rPr dirty="0"/>
              <a:t>대전 : 대전 유성구 봉명동</a:t>
            </a:r>
            <a:r>
              <a:rPr spc="-30" dirty="0"/>
              <a:t> </a:t>
            </a:r>
            <a:r>
              <a:rPr spc="-5" dirty="0"/>
              <a:t>535-5</a:t>
            </a:r>
          </a:p>
          <a:p>
            <a:pPr marL="4034790" indent="-172085">
              <a:lnSpc>
                <a:spcPct val="100000"/>
              </a:lnSpc>
              <a:spcBef>
                <a:spcPts val="1080"/>
              </a:spcBef>
              <a:buFont typeface="MS UI Gothic"/>
              <a:buChar char="❖"/>
              <a:tabLst>
                <a:tab pos="4035425" algn="l"/>
              </a:tabLst>
            </a:pPr>
            <a:r>
              <a:rPr dirty="0"/>
              <a:t>대구 : 대구 동구 </a:t>
            </a:r>
            <a:r>
              <a:rPr spc="-5" dirty="0"/>
              <a:t>효목2동</a:t>
            </a:r>
            <a:r>
              <a:rPr spc="-15" dirty="0"/>
              <a:t> </a:t>
            </a:r>
            <a:r>
              <a:rPr spc="-5" dirty="0"/>
              <a:t>281-3번지</a:t>
            </a:r>
          </a:p>
          <a:p>
            <a:pPr marL="3850004">
              <a:lnSpc>
                <a:spcPct val="100000"/>
              </a:lnSpc>
              <a:spcBef>
                <a:spcPts val="45"/>
              </a:spcBef>
              <a:buFont typeface="MS UI Gothic"/>
              <a:buChar char="❖"/>
            </a:pPr>
            <a:endParaRPr spc="-5" dirty="0"/>
          </a:p>
          <a:p>
            <a:pPr marL="4034790" indent="-172085">
              <a:lnSpc>
                <a:spcPct val="100000"/>
              </a:lnSpc>
              <a:buFont typeface="MS UI Gothic"/>
              <a:buChar char="❖"/>
              <a:tabLst>
                <a:tab pos="4035425" algn="l"/>
              </a:tabLst>
            </a:pPr>
            <a:r>
              <a:rPr dirty="0"/>
              <a:t>울산 : 울산 남구 삼산동</a:t>
            </a:r>
            <a:r>
              <a:rPr spc="-30" dirty="0"/>
              <a:t> </a:t>
            </a:r>
            <a:r>
              <a:rPr spc="-5" dirty="0"/>
              <a:t>1623-3</a:t>
            </a:r>
          </a:p>
          <a:p>
            <a:pPr marL="3850004">
              <a:lnSpc>
                <a:spcPct val="100000"/>
              </a:lnSpc>
              <a:spcBef>
                <a:spcPts val="45"/>
              </a:spcBef>
              <a:buFont typeface="MS UI Gothic"/>
              <a:buChar char="❖"/>
            </a:pPr>
            <a:endParaRPr spc="-5" dirty="0"/>
          </a:p>
          <a:p>
            <a:pPr marL="4034790" indent="-172085">
              <a:lnSpc>
                <a:spcPct val="100000"/>
              </a:lnSpc>
              <a:buFont typeface="MS UI Gothic"/>
              <a:buChar char="❖"/>
              <a:tabLst>
                <a:tab pos="4035425" algn="l"/>
              </a:tabLst>
            </a:pPr>
            <a:r>
              <a:rPr dirty="0"/>
              <a:t>부산 : 부산 금정구 무학송로 </a:t>
            </a:r>
            <a:r>
              <a:rPr spc="-5" dirty="0"/>
              <a:t>124</a:t>
            </a:r>
            <a:r>
              <a:rPr spc="-15" dirty="0"/>
              <a:t> </a:t>
            </a:r>
            <a:r>
              <a:rPr spc="-5" dirty="0"/>
              <a:t>(부곡동,1층)</a:t>
            </a:r>
          </a:p>
          <a:p>
            <a:pPr marL="3850004">
              <a:lnSpc>
                <a:spcPct val="100000"/>
              </a:lnSpc>
              <a:spcBef>
                <a:spcPts val="45"/>
              </a:spcBef>
              <a:buFont typeface="MS UI Gothic"/>
              <a:buChar char="❖"/>
            </a:pPr>
            <a:endParaRPr spc="-5" dirty="0"/>
          </a:p>
          <a:p>
            <a:pPr marL="4034790" indent="-172085">
              <a:lnSpc>
                <a:spcPct val="100000"/>
              </a:lnSpc>
              <a:buFont typeface="MS UI Gothic"/>
              <a:buChar char="❖"/>
              <a:tabLst>
                <a:tab pos="4035425" algn="l"/>
              </a:tabLst>
            </a:pPr>
            <a:r>
              <a:rPr dirty="0"/>
              <a:t>창원 : 경남 창원시 의창구 </a:t>
            </a:r>
            <a:r>
              <a:rPr spc="-5" dirty="0"/>
              <a:t>창이대로113 </a:t>
            </a:r>
            <a:r>
              <a:rPr dirty="0"/>
              <a:t>(명서동</a:t>
            </a:r>
            <a:r>
              <a:rPr spc="-15" dirty="0"/>
              <a:t> </a:t>
            </a:r>
            <a:r>
              <a:rPr spc="-5" dirty="0"/>
              <a:t>12)</a:t>
            </a:r>
          </a:p>
          <a:p>
            <a:pPr marL="3850004">
              <a:lnSpc>
                <a:spcPct val="100000"/>
              </a:lnSpc>
              <a:spcBef>
                <a:spcPts val="45"/>
              </a:spcBef>
              <a:buFont typeface="MS UI Gothic"/>
              <a:buChar char="❖"/>
            </a:pPr>
            <a:endParaRPr spc="-5" dirty="0"/>
          </a:p>
          <a:p>
            <a:pPr marL="4034790" indent="-172085">
              <a:lnSpc>
                <a:spcPct val="100000"/>
              </a:lnSpc>
              <a:buFont typeface="MS UI Gothic"/>
              <a:buChar char="❖"/>
              <a:tabLst>
                <a:tab pos="4035425" algn="l"/>
              </a:tabLst>
            </a:pPr>
            <a:r>
              <a:rPr dirty="0"/>
              <a:t>광주 : 광주 남구 백운동</a:t>
            </a:r>
            <a:r>
              <a:rPr spc="-30" dirty="0"/>
              <a:t> </a:t>
            </a:r>
            <a:r>
              <a:rPr spc="-5" dirty="0"/>
              <a:t>652-36</a:t>
            </a:r>
          </a:p>
        </p:txBody>
      </p:sp>
      <p:sp>
        <p:nvSpPr>
          <p:cNvPr id="5" name="object 5"/>
          <p:cNvSpPr/>
          <p:nvPr/>
        </p:nvSpPr>
        <p:spPr>
          <a:xfrm>
            <a:off x="361188" y="882396"/>
            <a:ext cx="9575800" cy="5436235"/>
          </a:xfrm>
          <a:custGeom>
            <a:avLst/>
            <a:gdLst/>
            <a:ahLst/>
            <a:cxnLst/>
            <a:rect l="l" t="t" r="r" b="b"/>
            <a:pathLst>
              <a:path w="9575800" h="5436235">
                <a:moveTo>
                  <a:pt x="0" y="5436108"/>
                </a:moveTo>
                <a:lnTo>
                  <a:pt x="9575292" y="5436108"/>
                </a:lnTo>
                <a:lnTo>
                  <a:pt x="9575292" y="0"/>
                </a:lnTo>
                <a:lnTo>
                  <a:pt x="0" y="0"/>
                </a:lnTo>
                <a:lnTo>
                  <a:pt x="0" y="54361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0268" y="993648"/>
            <a:ext cx="2574290" cy="1169035"/>
          </a:xfrm>
          <a:prstGeom prst="rect">
            <a:avLst/>
          </a:prstGeom>
          <a:solidFill>
            <a:srgbClr val="CCED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262255" indent="-170815">
              <a:lnSpc>
                <a:spcPct val="100000"/>
              </a:lnSpc>
              <a:spcBef>
                <a:spcPts val="350"/>
              </a:spcBef>
              <a:buChar char="■"/>
              <a:tabLst>
                <a:tab pos="262890" algn="l"/>
              </a:tabLst>
            </a:pPr>
            <a:r>
              <a:rPr sz="1000" b="1" spc="-5" dirty="0">
                <a:latin typeface="맑은 고딕"/>
                <a:cs typeface="맑은 고딕"/>
              </a:rPr>
              <a:t>전국 광권역 지사 및</a:t>
            </a:r>
            <a:r>
              <a:rPr sz="1000" b="1" spc="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센터운영</a:t>
            </a:r>
            <a:endParaRPr sz="1000">
              <a:latin typeface="맑은 고딕"/>
              <a:cs typeface="맑은 고딕"/>
            </a:endParaRPr>
          </a:p>
          <a:p>
            <a:pPr marL="277495" indent="-141605">
              <a:lnSpc>
                <a:spcPct val="100000"/>
              </a:lnSpc>
              <a:spcBef>
                <a:spcPts val="240"/>
              </a:spcBef>
              <a:buChar char="-"/>
              <a:tabLst>
                <a:tab pos="278130" algn="l"/>
              </a:tabLst>
            </a:pPr>
            <a:r>
              <a:rPr sz="1000" b="1" spc="-10" dirty="0">
                <a:latin typeface="맑은 고딕"/>
                <a:cs typeface="맑은 고딕"/>
              </a:rPr>
              <a:t>2곳의</a:t>
            </a:r>
            <a:r>
              <a:rPr sz="1000" b="1" spc="-8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직영지사</a:t>
            </a:r>
            <a:endParaRPr sz="1000">
              <a:latin typeface="맑은 고딕"/>
              <a:cs typeface="맑은 고딕"/>
            </a:endParaRPr>
          </a:p>
          <a:p>
            <a:pPr marL="277495" indent="-141605">
              <a:lnSpc>
                <a:spcPct val="100000"/>
              </a:lnSpc>
              <a:spcBef>
                <a:spcPts val="240"/>
              </a:spcBef>
              <a:buChar char="-"/>
              <a:tabLst>
                <a:tab pos="278130" algn="l"/>
              </a:tabLst>
            </a:pPr>
            <a:r>
              <a:rPr sz="1000" b="1" spc="-10" dirty="0">
                <a:latin typeface="맑은 고딕"/>
                <a:cs typeface="맑은 고딕"/>
              </a:rPr>
              <a:t>6곳의</a:t>
            </a:r>
            <a:r>
              <a:rPr sz="1000" b="1" spc="-8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협력센터</a:t>
            </a:r>
            <a:endParaRPr sz="1000">
              <a:latin typeface="맑은 고딕"/>
              <a:cs typeface="맑은 고딕"/>
            </a:endParaRPr>
          </a:p>
          <a:p>
            <a:pPr marL="262255" indent="-170815">
              <a:lnSpc>
                <a:spcPct val="100000"/>
              </a:lnSpc>
              <a:spcBef>
                <a:spcPts val="240"/>
              </a:spcBef>
              <a:buChar char="■"/>
              <a:tabLst>
                <a:tab pos="262890" algn="l"/>
              </a:tabLst>
            </a:pPr>
            <a:r>
              <a:rPr sz="1000" b="1" spc="-5" dirty="0">
                <a:latin typeface="맑은 고딕"/>
                <a:cs typeface="맑은 고딕"/>
              </a:rPr>
              <a:t>전국 유지보수</a:t>
            </a:r>
            <a:r>
              <a:rPr sz="1000" b="1" spc="1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현황</a:t>
            </a:r>
            <a:endParaRPr sz="1000">
              <a:latin typeface="맑은 고딕"/>
              <a:cs typeface="맑은 고딕"/>
            </a:endParaRPr>
          </a:p>
          <a:p>
            <a:pPr marL="277495" indent="-141605">
              <a:lnSpc>
                <a:spcPct val="100000"/>
              </a:lnSpc>
              <a:spcBef>
                <a:spcPts val="240"/>
              </a:spcBef>
              <a:buChar char="-"/>
              <a:tabLst>
                <a:tab pos="278130" algn="l"/>
              </a:tabLst>
            </a:pPr>
            <a:r>
              <a:rPr sz="1000" b="1" spc="-10" dirty="0">
                <a:latin typeface="맑은 고딕"/>
                <a:cs typeface="맑은 고딕"/>
              </a:rPr>
              <a:t>1곳의</a:t>
            </a:r>
            <a:r>
              <a:rPr sz="1000" b="1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직영사무소</a:t>
            </a:r>
            <a:endParaRPr sz="1000">
              <a:latin typeface="맑은 고딕"/>
              <a:cs typeface="맑은 고딕"/>
            </a:endParaRPr>
          </a:p>
          <a:p>
            <a:pPr marL="277495" indent="-141605">
              <a:lnSpc>
                <a:spcPct val="100000"/>
              </a:lnSpc>
              <a:spcBef>
                <a:spcPts val="240"/>
              </a:spcBef>
              <a:buChar char="-"/>
              <a:tabLst>
                <a:tab pos="278130" algn="l"/>
              </a:tabLst>
            </a:pPr>
            <a:r>
              <a:rPr sz="1000" b="1" spc="-10" dirty="0">
                <a:latin typeface="맑은 고딕"/>
                <a:cs typeface="맑은 고딕"/>
              </a:rPr>
              <a:t>3곳의</a:t>
            </a:r>
            <a:r>
              <a:rPr sz="1000" b="1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인력파견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0852" y="912876"/>
            <a:ext cx="1728215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0852" y="912876"/>
            <a:ext cx="1728470" cy="285115"/>
          </a:xfrm>
          <a:custGeom>
            <a:avLst/>
            <a:gdLst/>
            <a:ahLst/>
            <a:cxnLst/>
            <a:rect l="l" t="t" r="r" b="b"/>
            <a:pathLst>
              <a:path w="1728470" h="285115">
                <a:moveTo>
                  <a:pt x="0" y="134620"/>
                </a:moveTo>
                <a:lnTo>
                  <a:pt x="6868" y="92090"/>
                </a:lnTo>
                <a:lnTo>
                  <a:pt x="25989" y="55138"/>
                </a:lnTo>
                <a:lnTo>
                  <a:pt x="55138" y="25989"/>
                </a:lnTo>
                <a:lnTo>
                  <a:pt x="92090" y="6868"/>
                </a:lnTo>
                <a:lnTo>
                  <a:pt x="134620" y="0"/>
                </a:lnTo>
                <a:lnTo>
                  <a:pt x="1593596" y="0"/>
                </a:lnTo>
                <a:lnTo>
                  <a:pt x="1636125" y="6868"/>
                </a:lnTo>
                <a:lnTo>
                  <a:pt x="1673077" y="25989"/>
                </a:lnTo>
                <a:lnTo>
                  <a:pt x="1702226" y="55138"/>
                </a:lnTo>
                <a:lnTo>
                  <a:pt x="1721347" y="92090"/>
                </a:lnTo>
                <a:lnTo>
                  <a:pt x="1728215" y="134620"/>
                </a:lnTo>
                <a:lnTo>
                  <a:pt x="1728215" y="150367"/>
                </a:lnTo>
                <a:lnTo>
                  <a:pt x="1721347" y="192897"/>
                </a:lnTo>
                <a:lnTo>
                  <a:pt x="1702226" y="229849"/>
                </a:lnTo>
                <a:lnTo>
                  <a:pt x="1673077" y="258998"/>
                </a:lnTo>
                <a:lnTo>
                  <a:pt x="1636125" y="278119"/>
                </a:lnTo>
                <a:lnTo>
                  <a:pt x="1593596" y="284988"/>
                </a:lnTo>
                <a:lnTo>
                  <a:pt x="134620" y="284988"/>
                </a:lnTo>
                <a:lnTo>
                  <a:pt x="92090" y="278119"/>
                </a:lnTo>
                <a:lnTo>
                  <a:pt x="55138" y="258998"/>
                </a:lnTo>
                <a:lnTo>
                  <a:pt x="25989" y="229849"/>
                </a:lnTo>
                <a:lnTo>
                  <a:pt x="6868" y="192897"/>
                </a:lnTo>
                <a:lnTo>
                  <a:pt x="0" y="150367"/>
                </a:lnTo>
                <a:lnTo>
                  <a:pt x="0" y="134620"/>
                </a:lnTo>
                <a:close/>
              </a:path>
            </a:pathLst>
          </a:custGeom>
          <a:ln w="952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932688"/>
            <a:ext cx="1645920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932688"/>
            <a:ext cx="1645920" cy="243840"/>
          </a:xfrm>
          <a:custGeom>
            <a:avLst/>
            <a:gdLst/>
            <a:ahLst/>
            <a:cxnLst/>
            <a:rect l="l" t="t" r="r" b="b"/>
            <a:pathLst>
              <a:path w="1645920" h="243840">
                <a:moveTo>
                  <a:pt x="0" y="115188"/>
                </a:moveTo>
                <a:lnTo>
                  <a:pt x="9050" y="70348"/>
                </a:lnTo>
                <a:lnTo>
                  <a:pt x="33734" y="33734"/>
                </a:lnTo>
                <a:lnTo>
                  <a:pt x="70348" y="9050"/>
                </a:lnTo>
                <a:lnTo>
                  <a:pt x="115188" y="0"/>
                </a:lnTo>
                <a:lnTo>
                  <a:pt x="1530730" y="0"/>
                </a:lnTo>
                <a:lnTo>
                  <a:pt x="1575571" y="9050"/>
                </a:lnTo>
                <a:lnTo>
                  <a:pt x="1612185" y="33734"/>
                </a:lnTo>
                <a:lnTo>
                  <a:pt x="1636869" y="70348"/>
                </a:lnTo>
                <a:lnTo>
                  <a:pt x="1645920" y="115188"/>
                </a:lnTo>
                <a:lnTo>
                  <a:pt x="1645920" y="128650"/>
                </a:lnTo>
                <a:lnTo>
                  <a:pt x="1636869" y="173491"/>
                </a:lnTo>
                <a:lnTo>
                  <a:pt x="1612185" y="210105"/>
                </a:lnTo>
                <a:lnTo>
                  <a:pt x="1575571" y="234789"/>
                </a:lnTo>
                <a:lnTo>
                  <a:pt x="1530730" y="243839"/>
                </a:lnTo>
                <a:lnTo>
                  <a:pt x="115188" y="243839"/>
                </a:lnTo>
                <a:lnTo>
                  <a:pt x="70348" y="234789"/>
                </a:lnTo>
                <a:lnTo>
                  <a:pt x="33734" y="210105"/>
                </a:lnTo>
                <a:lnTo>
                  <a:pt x="9050" y="173491"/>
                </a:lnTo>
                <a:lnTo>
                  <a:pt x="0" y="128650"/>
                </a:lnTo>
                <a:lnTo>
                  <a:pt x="0" y="115188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12919" y="972693"/>
            <a:ext cx="11410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맑은 고딕"/>
                <a:cs typeface="맑은 고딕"/>
              </a:rPr>
              <a:t>전국 AS센터</a:t>
            </a:r>
            <a:r>
              <a:rPr sz="1100" b="1" spc="-9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현황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6444" y="2278380"/>
            <a:ext cx="2436876" cy="4026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616" y="2842260"/>
            <a:ext cx="256031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96033" y="2691765"/>
            <a:ext cx="535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맑은 고딕"/>
                <a:cs typeface="맑은 고딕"/>
              </a:rPr>
              <a:t>서울특별시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9285" y="2815590"/>
            <a:ext cx="332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강원도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9908" y="3585159"/>
            <a:ext cx="43434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충청북도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66085" y="3693667"/>
            <a:ext cx="4343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경상북도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4660" y="3666490"/>
            <a:ext cx="4343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충청남도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94458" y="4498594"/>
            <a:ext cx="4343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전라북도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5082" y="6003747"/>
            <a:ext cx="332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제주도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19732" y="3965194"/>
            <a:ext cx="5359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맑은 고딕"/>
                <a:cs typeface="맑은 고딕"/>
              </a:rPr>
              <a:t>대전광역시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7035" y="4643120"/>
            <a:ext cx="902335" cy="25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5"/>
              </a:lnSpc>
              <a:spcBef>
                <a:spcPts val="100"/>
              </a:spcBef>
            </a:pPr>
            <a:r>
              <a:rPr sz="800" b="1" dirty="0">
                <a:latin typeface="맑은 고딕"/>
                <a:cs typeface="맑은 고딕"/>
              </a:rPr>
              <a:t>대구광역시</a:t>
            </a:r>
            <a:endParaRPr sz="800">
              <a:latin typeface="맑은 고딕"/>
              <a:cs typeface="맑은 고딕"/>
            </a:endParaRPr>
          </a:p>
          <a:p>
            <a:pPr marL="480695">
              <a:lnSpc>
                <a:spcPts val="885"/>
              </a:lnSpc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경상남도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13408" y="5117973"/>
            <a:ext cx="610870" cy="37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맑은 고딕"/>
                <a:cs typeface="맑은 고딕"/>
              </a:rPr>
              <a:t>광주광역시</a:t>
            </a:r>
            <a:endParaRPr sz="8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전라남도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5639" y="4538217"/>
            <a:ext cx="5359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맑은 고딕"/>
                <a:cs typeface="맑은 고딕"/>
              </a:rPr>
              <a:t>울산광역시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25139" y="4903470"/>
            <a:ext cx="5359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맑은 고딕"/>
                <a:cs typeface="맑은 고딕"/>
              </a:rPr>
              <a:t>부산광역시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10739" y="2994660"/>
            <a:ext cx="256031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6504" y="5140452"/>
            <a:ext cx="256031" cy="321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00984" y="4821935"/>
            <a:ext cx="257556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4627" y="2897124"/>
            <a:ext cx="732282" cy="209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5695" y="2875788"/>
            <a:ext cx="408431" cy="237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5924" y="2875788"/>
            <a:ext cx="403859" cy="237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03884" y="2917952"/>
            <a:ext cx="5422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맑은 고딕"/>
                <a:cs typeface="맑은 고딕"/>
              </a:rPr>
              <a:t>본사</a:t>
            </a:r>
            <a:r>
              <a:rPr sz="800" b="1" spc="-70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(용산)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14627" y="3081502"/>
            <a:ext cx="960894" cy="3375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744" y="3195828"/>
            <a:ext cx="406907" cy="237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8972" y="3195828"/>
            <a:ext cx="400812" cy="237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3333" y="3238627"/>
            <a:ext cx="535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맑은 고딕"/>
                <a:cs typeface="맑은 고딕"/>
              </a:rPr>
              <a:t>가산사업소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78708" y="4453128"/>
            <a:ext cx="256032" cy="31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27504" y="4034028"/>
            <a:ext cx="256031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08732" y="4387596"/>
            <a:ext cx="256031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50464" y="4931664"/>
            <a:ext cx="256031" cy="32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18814" y="5260594"/>
            <a:ext cx="2298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맑은 고딕"/>
                <a:cs typeface="맑은 고딕"/>
              </a:rPr>
              <a:t>창원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26132" y="3110865"/>
            <a:ext cx="413384" cy="394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경기도</a:t>
            </a:r>
            <a:endParaRPr sz="8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7E7E7E"/>
                </a:solidFill>
                <a:latin typeface="맑은 고딕"/>
                <a:cs typeface="맑은 고딕"/>
              </a:rPr>
              <a:t>경기도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191511" y="2747772"/>
            <a:ext cx="257556" cy="3215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0055" y="2607551"/>
            <a:ext cx="1047762" cy="3711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5695" y="2593848"/>
            <a:ext cx="406908" cy="239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4400" y="2593848"/>
            <a:ext cx="400812" cy="239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09371" y="2636901"/>
            <a:ext cx="535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맑은 고딕"/>
                <a:cs typeface="맑은 고딕"/>
              </a:rPr>
              <a:t>성북사업소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94021" y="4643120"/>
            <a:ext cx="5125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MS UI Gothic"/>
              <a:buChar char="❖"/>
              <a:tabLst>
                <a:tab pos="185420" algn="l"/>
              </a:tabLst>
            </a:pPr>
            <a:r>
              <a:rPr sz="900" dirty="0">
                <a:latin typeface="맑은 고딕"/>
                <a:cs typeface="맑은 고딕"/>
              </a:rPr>
              <a:t>한국과학기술연구원 (성북구) : </a:t>
            </a:r>
            <a:r>
              <a:rPr sz="900" spc="-5" dirty="0">
                <a:latin typeface="맑은 고딕"/>
                <a:cs typeface="맑은 고딕"/>
              </a:rPr>
              <a:t>2연간 </a:t>
            </a:r>
            <a:r>
              <a:rPr sz="900" dirty="0">
                <a:latin typeface="맑은 고딕"/>
                <a:cs typeface="맑은 고딕"/>
              </a:rPr>
              <a:t>전산기기 납품 계약 및 유지보수 </a:t>
            </a:r>
            <a:r>
              <a:rPr sz="900" spc="-5" dirty="0">
                <a:latin typeface="맑은 고딕"/>
                <a:cs typeface="맑은 고딕"/>
              </a:rPr>
              <a:t>2명 </a:t>
            </a:r>
            <a:r>
              <a:rPr sz="900" dirty="0">
                <a:latin typeface="맑은 고딕"/>
                <a:cs typeface="맑은 고딕"/>
              </a:rPr>
              <a:t>상주</a:t>
            </a:r>
            <a:r>
              <a:rPr sz="900" spc="-1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직영사무실운영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94021" y="4941823"/>
            <a:ext cx="40436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MS UI Gothic"/>
              <a:buChar char="❖"/>
              <a:tabLst>
                <a:tab pos="185420" algn="l"/>
              </a:tabLst>
            </a:pPr>
            <a:r>
              <a:rPr sz="900" dirty="0">
                <a:latin typeface="맑은 고딕"/>
                <a:cs typeface="맑은 고딕"/>
              </a:rPr>
              <a:t>에이치알에스코리아 (경기도 시흥시) : </a:t>
            </a:r>
            <a:r>
              <a:rPr sz="900" spc="-5" dirty="0">
                <a:latin typeface="맑은 고딕"/>
                <a:cs typeface="맑은 고딕"/>
              </a:rPr>
              <a:t>IT </a:t>
            </a:r>
            <a:r>
              <a:rPr sz="900" dirty="0">
                <a:latin typeface="맑은 고딕"/>
                <a:cs typeface="맑은 고딕"/>
              </a:rPr>
              <a:t>장비 및 네트웍 유지보수 상주</a:t>
            </a:r>
            <a:r>
              <a:rPr sz="900" spc="-14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1명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94021" y="5254244"/>
            <a:ext cx="385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MS UI Gothic"/>
              <a:buChar char="❖"/>
              <a:tabLst>
                <a:tab pos="185420" algn="l"/>
              </a:tabLst>
            </a:pPr>
            <a:r>
              <a:rPr sz="900" dirty="0">
                <a:latin typeface="맑은 고딕"/>
                <a:cs typeface="맑은 고딕"/>
              </a:rPr>
              <a:t>주식회사 코엑스 (강남구 삼성동) : </a:t>
            </a:r>
            <a:r>
              <a:rPr sz="900" spc="-5" dirty="0">
                <a:latin typeface="맑은 고딕"/>
                <a:cs typeface="맑은 고딕"/>
              </a:rPr>
              <a:t>IT </a:t>
            </a:r>
            <a:r>
              <a:rPr sz="900" dirty="0">
                <a:latin typeface="맑은 고딕"/>
                <a:cs typeface="맑은 고딕"/>
              </a:rPr>
              <a:t>장비 및 네트웍 유지보수 상주</a:t>
            </a:r>
            <a:r>
              <a:rPr sz="900" spc="-15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1명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94021" y="5566968"/>
            <a:ext cx="34721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MS UI Gothic"/>
              <a:buChar char="❖"/>
              <a:tabLst>
                <a:tab pos="185420" algn="l"/>
              </a:tabLst>
            </a:pPr>
            <a:r>
              <a:rPr sz="900" dirty="0">
                <a:latin typeface="맑은 고딕"/>
                <a:cs typeface="맑은 고딕"/>
              </a:rPr>
              <a:t>에큐온저축은행 (강남구) : </a:t>
            </a:r>
            <a:r>
              <a:rPr sz="900" spc="-5" dirty="0">
                <a:latin typeface="맑은 고딕"/>
                <a:cs typeface="맑은 고딕"/>
              </a:rPr>
              <a:t>IT </a:t>
            </a:r>
            <a:r>
              <a:rPr sz="900" dirty="0">
                <a:latin typeface="맑은 고딕"/>
                <a:cs typeface="맑은 고딕"/>
              </a:rPr>
              <a:t>장비 및 네트웍 유지보수 상주</a:t>
            </a:r>
            <a:r>
              <a:rPr sz="900" spc="-15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1명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572000" y="4155948"/>
            <a:ext cx="1728215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72000" y="4155948"/>
            <a:ext cx="1728470" cy="285115"/>
          </a:xfrm>
          <a:custGeom>
            <a:avLst/>
            <a:gdLst/>
            <a:ahLst/>
            <a:cxnLst/>
            <a:rect l="l" t="t" r="r" b="b"/>
            <a:pathLst>
              <a:path w="1728470" h="285114">
                <a:moveTo>
                  <a:pt x="0" y="134620"/>
                </a:moveTo>
                <a:lnTo>
                  <a:pt x="6868" y="92090"/>
                </a:lnTo>
                <a:lnTo>
                  <a:pt x="25989" y="55138"/>
                </a:lnTo>
                <a:lnTo>
                  <a:pt x="55138" y="25989"/>
                </a:lnTo>
                <a:lnTo>
                  <a:pt x="92090" y="6868"/>
                </a:lnTo>
                <a:lnTo>
                  <a:pt x="134620" y="0"/>
                </a:lnTo>
                <a:lnTo>
                  <a:pt x="1593596" y="0"/>
                </a:lnTo>
                <a:lnTo>
                  <a:pt x="1636125" y="6868"/>
                </a:lnTo>
                <a:lnTo>
                  <a:pt x="1673077" y="25989"/>
                </a:lnTo>
                <a:lnTo>
                  <a:pt x="1702226" y="55138"/>
                </a:lnTo>
                <a:lnTo>
                  <a:pt x="1721347" y="92090"/>
                </a:lnTo>
                <a:lnTo>
                  <a:pt x="1728215" y="134620"/>
                </a:lnTo>
                <a:lnTo>
                  <a:pt x="1728215" y="150368"/>
                </a:lnTo>
                <a:lnTo>
                  <a:pt x="1721347" y="192897"/>
                </a:lnTo>
                <a:lnTo>
                  <a:pt x="1702226" y="229849"/>
                </a:lnTo>
                <a:lnTo>
                  <a:pt x="1673077" y="258998"/>
                </a:lnTo>
                <a:lnTo>
                  <a:pt x="1636125" y="278119"/>
                </a:lnTo>
                <a:lnTo>
                  <a:pt x="1593596" y="284988"/>
                </a:lnTo>
                <a:lnTo>
                  <a:pt x="134620" y="284988"/>
                </a:lnTo>
                <a:lnTo>
                  <a:pt x="92090" y="278119"/>
                </a:lnTo>
                <a:lnTo>
                  <a:pt x="55138" y="258998"/>
                </a:lnTo>
                <a:lnTo>
                  <a:pt x="25989" y="229849"/>
                </a:lnTo>
                <a:lnTo>
                  <a:pt x="6868" y="192897"/>
                </a:lnTo>
                <a:lnTo>
                  <a:pt x="0" y="150368"/>
                </a:lnTo>
                <a:lnTo>
                  <a:pt x="0" y="134620"/>
                </a:lnTo>
                <a:close/>
              </a:path>
            </a:pathLst>
          </a:custGeom>
          <a:ln w="952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13147" y="4175760"/>
            <a:ext cx="1645919" cy="243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13147" y="4175760"/>
            <a:ext cx="1645920" cy="243840"/>
          </a:xfrm>
          <a:custGeom>
            <a:avLst/>
            <a:gdLst/>
            <a:ahLst/>
            <a:cxnLst/>
            <a:rect l="l" t="t" r="r" b="b"/>
            <a:pathLst>
              <a:path w="1645920" h="243839">
                <a:moveTo>
                  <a:pt x="0" y="115188"/>
                </a:moveTo>
                <a:lnTo>
                  <a:pt x="9050" y="70348"/>
                </a:lnTo>
                <a:lnTo>
                  <a:pt x="33734" y="33734"/>
                </a:lnTo>
                <a:lnTo>
                  <a:pt x="70348" y="9050"/>
                </a:lnTo>
                <a:lnTo>
                  <a:pt x="115188" y="0"/>
                </a:lnTo>
                <a:lnTo>
                  <a:pt x="1530730" y="0"/>
                </a:lnTo>
                <a:lnTo>
                  <a:pt x="1575571" y="9050"/>
                </a:lnTo>
                <a:lnTo>
                  <a:pt x="1612185" y="33734"/>
                </a:lnTo>
                <a:lnTo>
                  <a:pt x="1636869" y="70348"/>
                </a:lnTo>
                <a:lnTo>
                  <a:pt x="1645919" y="115188"/>
                </a:lnTo>
                <a:lnTo>
                  <a:pt x="1645919" y="128650"/>
                </a:lnTo>
                <a:lnTo>
                  <a:pt x="1636869" y="173491"/>
                </a:lnTo>
                <a:lnTo>
                  <a:pt x="1612185" y="210105"/>
                </a:lnTo>
                <a:lnTo>
                  <a:pt x="1575571" y="234789"/>
                </a:lnTo>
                <a:lnTo>
                  <a:pt x="1530730" y="243839"/>
                </a:lnTo>
                <a:lnTo>
                  <a:pt x="115188" y="243839"/>
                </a:lnTo>
                <a:lnTo>
                  <a:pt x="70348" y="234789"/>
                </a:lnTo>
                <a:lnTo>
                  <a:pt x="33734" y="210105"/>
                </a:lnTo>
                <a:lnTo>
                  <a:pt x="9050" y="173491"/>
                </a:lnTo>
                <a:lnTo>
                  <a:pt x="0" y="128650"/>
                </a:lnTo>
                <a:lnTo>
                  <a:pt x="0" y="115188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808601" y="4202938"/>
            <a:ext cx="12439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맑은 고딕"/>
                <a:cs typeface="맑은 고딕"/>
              </a:rPr>
              <a:t>전국 유지보수</a:t>
            </a:r>
            <a:r>
              <a:rPr sz="1100" b="1" spc="-8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현황</a:t>
            </a:r>
            <a:endParaRPr sz="11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20" y="437134"/>
            <a:ext cx="1565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="0" baseline="1543" dirty="0">
                <a:solidFill>
                  <a:srgbClr val="FFFFFF"/>
                </a:solidFill>
                <a:latin typeface="맑은 고딕"/>
                <a:cs typeface="맑은 고딕"/>
              </a:rPr>
              <a:t>16	</a:t>
            </a:r>
            <a:r>
              <a:rPr sz="1500" dirty="0"/>
              <a:t>사업관리방안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8057" y="2500678"/>
            <a:ext cx="3148222" cy="2571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1429" y="2479484"/>
            <a:ext cx="3802911" cy="2834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4695" y="4182567"/>
            <a:ext cx="7391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맑은 고딕"/>
                <a:cs typeface="맑은 고딕"/>
              </a:rPr>
              <a:t>정기점검</a:t>
            </a:r>
            <a:endParaRPr sz="14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맑은 고딕"/>
                <a:cs typeface="맑은 고딕"/>
              </a:rPr>
              <a:t>특별점검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2854" y="3222193"/>
            <a:ext cx="7391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맑은 고딕"/>
                <a:cs typeface="맑은 고딕"/>
              </a:rPr>
              <a:t>SLA</a:t>
            </a:r>
            <a:endParaRPr sz="14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맑은 고딕"/>
                <a:cs typeface="맑은 고딕"/>
              </a:rPr>
              <a:t>지표관리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6867" y="4791455"/>
            <a:ext cx="348996" cy="324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9489" y="4929885"/>
            <a:ext cx="66294" cy="90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4120" y="4460748"/>
            <a:ext cx="347471" cy="326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2582" y="4599685"/>
            <a:ext cx="56515" cy="92710"/>
          </a:xfrm>
          <a:custGeom>
            <a:avLst/>
            <a:gdLst/>
            <a:ahLst/>
            <a:cxnLst/>
            <a:rect l="l" t="t" r="r" b="b"/>
            <a:pathLst>
              <a:path w="56514" h="92710">
                <a:moveTo>
                  <a:pt x="0" y="72516"/>
                </a:moveTo>
                <a:lnTo>
                  <a:pt x="0" y="88137"/>
                </a:lnTo>
                <a:lnTo>
                  <a:pt x="5334" y="91058"/>
                </a:lnTo>
                <a:lnTo>
                  <a:pt x="12446" y="92455"/>
                </a:lnTo>
                <a:lnTo>
                  <a:pt x="21462" y="92455"/>
                </a:lnTo>
                <a:lnTo>
                  <a:pt x="52534" y="78993"/>
                </a:lnTo>
                <a:lnTo>
                  <a:pt x="16383" y="78993"/>
                </a:lnTo>
                <a:lnTo>
                  <a:pt x="12954" y="78485"/>
                </a:lnTo>
                <a:lnTo>
                  <a:pt x="5842" y="76200"/>
                </a:lnTo>
                <a:lnTo>
                  <a:pt x="2793" y="74548"/>
                </a:lnTo>
                <a:lnTo>
                  <a:pt x="0" y="72516"/>
                </a:lnTo>
                <a:close/>
              </a:path>
              <a:path w="56514" h="92710">
                <a:moveTo>
                  <a:pt x="53967" y="48259"/>
                </a:moveTo>
                <a:lnTo>
                  <a:pt x="24256" y="48259"/>
                </a:lnTo>
                <a:lnTo>
                  <a:pt x="29718" y="49402"/>
                </a:lnTo>
                <a:lnTo>
                  <a:pt x="33147" y="51815"/>
                </a:lnTo>
                <a:lnTo>
                  <a:pt x="36703" y="54101"/>
                </a:lnTo>
                <a:lnTo>
                  <a:pt x="38481" y="57911"/>
                </a:lnTo>
                <a:lnTo>
                  <a:pt x="38481" y="68071"/>
                </a:lnTo>
                <a:lnTo>
                  <a:pt x="36830" y="72008"/>
                </a:lnTo>
                <a:lnTo>
                  <a:pt x="33528" y="74802"/>
                </a:lnTo>
                <a:lnTo>
                  <a:pt x="30099" y="77596"/>
                </a:lnTo>
                <a:lnTo>
                  <a:pt x="25527" y="78993"/>
                </a:lnTo>
                <a:lnTo>
                  <a:pt x="52534" y="78993"/>
                </a:lnTo>
                <a:lnTo>
                  <a:pt x="52959" y="78612"/>
                </a:lnTo>
                <a:lnTo>
                  <a:pt x="56006" y="70992"/>
                </a:lnTo>
                <a:lnTo>
                  <a:pt x="56006" y="53212"/>
                </a:lnTo>
                <a:lnTo>
                  <a:pt x="53967" y="48259"/>
                </a:lnTo>
                <a:close/>
              </a:path>
              <a:path w="56514" h="92710">
                <a:moveTo>
                  <a:pt x="51943" y="0"/>
                </a:moveTo>
                <a:lnTo>
                  <a:pt x="4825" y="0"/>
                </a:lnTo>
                <a:lnTo>
                  <a:pt x="1397" y="49529"/>
                </a:lnTo>
                <a:lnTo>
                  <a:pt x="6858" y="48640"/>
                </a:lnTo>
                <a:lnTo>
                  <a:pt x="12065" y="48259"/>
                </a:lnTo>
                <a:lnTo>
                  <a:pt x="53967" y="48259"/>
                </a:lnTo>
                <a:lnTo>
                  <a:pt x="53340" y="46735"/>
                </a:lnTo>
                <a:lnTo>
                  <a:pt x="42544" y="36956"/>
                </a:lnTo>
                <a:lnTo>
                  <a:pt x="38053" y="35432"/>
                </a:lnTo>
                <a:lnTo>
                  <a:pt x="17525" y="35432"/>
                </a:lnTo>
                <a:lnTo>
                  <a:pt x="19050" y="14223"/>
                </a:lnTo>
                <a:lnTo>
                  <a:pt x="51943" y="14223"/>
                </a:lnTo>
                <a:lnTo>
                  <a:pt x="51943" y="0"/>
                </a:lnTo>
                <a:close/>
              </a:path>
              <a:path w="56514" h="92710">
                <a:moveTo>
                  <a:pt x="35433" y="34543"/>
                </a:moveTo>
                <a:lnTo>
                  <a:pt x="25146" y="34543"/>
                </a:lnTo>
                <a:lnTo>
                  <a:pt x="22098" y="34797"/>
                </a:lnTo>
                <a:lnTo>
                  <a:pt x="17525" y="35432"/>
                </a:lnTo>
                <a:lnTo>
                  <a:pt x="38053" y="35432"/>
                </a:lnTo>
                <a:lnTo>
                  <a:pt x="35433" y="34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98166" y="4539742"/>
            <a:ext cx="99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5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8151" y="1890268"/>
            <a:ext cx="907415" cy="419734"/>
          </a:xfrm>
          <a:custGeom>
            <a:avLst/>
            <a:gdLst/>
            <a:ahLst/>
            <a:cxnLst/>
            <a:rect l="l" t="t" r="r" b="b"/>
            <a:pathLst>
              <a:path w="907414" h="419735">
                <a:moveTo>
                  <a:pt x="881634" y="368808"/>
                </a:moveTo>
                <a:lnTo>
                  <a:pt x="871793" y="370887"/>
                </a:lnTo>
                <a:lnTo>
                  <a:pt x="863774" y="376396"/>
                </a:lnTo>
                <a:lnTo>
                  <a:pt x="858398" y="384524"/>
                </a:lnTo>
                <a:lnTo>
                  <a:pt x="856488" y="394462"/>
                </a:lnTo>
                <a:lnTo>
                  <a:pt x="858567" y="404302"/>
                </a:lnTo>
                <a:lnTo>
                  <a:pt x="864076" y="412321"/>
                </a:lnTo>
                <a:lnTo>
                  <a:pt x="872204" y="417697"/>
                </a:lnTo>
                <a:lnTo>
                  <a:pt x="882142" y="419608"/>
                </a:lnTo>
                <a:lnTo>
                  <a:pt x="891982" y="417528"/>
                </a:lnTo>
                <a:lnTo>
                  <a:pt x="900001" y="412019"/>
                </a:lnTo>
                <a:lnTo>
                  <a:pt x="905377" y="403891"/>
                </a:lnTo>
                <a:lnTo>
                  <a:pt x="907239" y="394208"/>
                </a:lnTo>
                <a:lnTo>
                  <a:pt x="875538" y="394208"/>
                </a:lnTo>
                <a:lnTo>
                  <a:pt x="875411" y="381508"/>
                </a:lnTo>
                <a:lnTo>
                  <a:pt x="903418" y="381508"/>
                </a:lnTo>
                <a:lnTo>
                  <a:pt x="899699" y="376094"/>
                </a:lnTo>
                <a:lnTo>
                  <a:pt x="891571" y="370718"/>
                </a:lnTo>
                <a:lnTo>
                  <a:pt x="881634" y="368808"/>
                </a:lnTo>
                <a:close/>
              </a:path>
              <a:path w="907414" h="419735">
                <a:moveTo>
                  <a:pt x="888111" y="381508"/>
                </a:moveTo>
                <a:lnTo>
                  <a:pt x="875411" y="381508"/>
                </a:lnTo>
                <a:lnTo>
                  <a:pt x="875538" y="394208"/>
                </a:lnTo>
                <a:lnTo>
                  <a:pt x="888238" y="394208"/>
                </a:lnTo>
                <a:lnTo>
                  <a:pt x="888111" y="381508"/>
                </a:lnTo>
                <a:close/>
              </a:path>
              <a:path w="907414" h="419735">
                <a:moveTo>
                  <a:pt x="903418" y="381508"/>
                </a:moveTo>
                <a:lnTo>
                  <a:pt x="888111" y="381508"/>
                </a:lnTo>
                <a:lnTo>
                  <a:pt x="888238" y="394208"/>
                </a:lnTo>
                <a:lnTo>
                  <a:pt x="907239" y="394208"/>
                </a:lnTo>
                <a:lnTo>
                  <a:pt x="907288" y="393954"/>
                </a:lnTo>
                <a:lnTo>
                  <a:pt x="905208" y="384113"/>
                </a:lnTo>
                <a:lnTo>
                  <a:pt x="903418" y="381508"/>
                </a:lnTo>
                <a:close/>
              </a:path>
              <a:path w="907414" h="419735">
                <a:moveTo>
                  <a:pt x="887857" y="356108"/>
                </a:moveTo>
                <a:lnTo>
                  <a:pt x="875157" y="356108"/>
                </a:lnTo>
                <a:lnTo>
                  <a:pt x="875284" y="368808"/>
                </a:lnTo>
                <a:lnTo>
                  <a:pt x="887984" y="368808"/>
                </a:lnTo>
                <a:lnTo>
                  <a:pt x="887857" y="356108"/>
                </a:lnTo>
                <a:close/>
              </a:path>
              <a:path w="907414" h="419735">
                <a:moveTo>
                  <a:pt x="887602" y="330708"/>
                </a:moveTo>
                <a:lnTo>
                  <a:pt x="874902" y="330708"/>
                </a:lnTo>
                <a:lnTo>
                  <a:pt x="875030" y="343408"/>
                </a:lnTo>
                <a:lnTo>
                  <a:pt x="887730" y="343408"/>
                </a:lnTo>
                <a:lnTo>
                  <a:pt x="887602" y="330708"/>
                </a:lnTo>
                <a:close/>
              </a:path>
              <a:path w="907414" h="419735">
                <a:moveTo>
                  <a:pt x="887476" y="305308"/>
                </a:moveTo>
                <a:lnTo>
                  <a:pt x="874776" y="305308"/>
                </a:lnTo>
                <a:lnTo>
                  <a:pt x="874776" y="318008"/>
                </a:lnTo>
                <a:lnTo>
                  <a:pt x="887476" y="318008"/>
                </a:lnTo>
                <a:lnTo>
                  <a:pt x="887476" y="305308"/>
                </a:lnTo>
                <a:close/>
              </a:path>
              <a:path w="907414" h="419735">
                <a:moveTo>
                  <a:pt x="887222" y="279908"/>
                </a:moveTo>
                <a:lnTo>
                  <a:pt x="874522" y="279908"/>
                </a:lnTo>
                <a:lnTo>
                  <a:pt x="874649" y="292608"/>
                </a:lnTo>
                <a:lnTo>
                  <a:pt x="887349" y="292608"/>
                </a:lnTo>
                <a:lnTo>
                  <a:pt x="887222" y="279908"/>
                </a:lnTo>
                <a:close/>
              </a:path>
              <a:path w="907414" h="419735">
                <a:moveTo>
                  <a:pt x="886968" y="254508"/>
                </a:moveTo>
                <a:lnTo>
                  <a:pt x="874268" y="254508"/>
                </a:lnTo>
                <a:lnTo>
                  <a:pt x="874395" y="267208"/>
                </a:lnTo>
                <a:lnTo>
                  <a:pt x="887095" y="267208"/>
                </a:lnTo>
                <a:lnTo>
                  <a:pt x="886968" y="254508"/>
                </a:lnTo>
                <a:close/>
              </a:path>
              <a:path w="907414" h="419735">
                <a:moveTo>
                  <a:pt x="886713" y="229108"/>
                </a:moveTo>
                <a:lnTo>
                  <a:pt x="874013" y="229235"/>
                </a:lnTo>
                <a:lnTo>
                  <a:pt x="874140" y="241935"/>
                </a:lnTo>
                <a:lnTo>
                  <a:pt x="886840" y="241808"/>
                </a:lnTo>
                <a:lnTo>
                  <a:pt x="886713" y="229108"/>
                </a:lnTo>
                <a:close/>
              </a:path>
              <a:path w="907414" h="419735">
                <a:moveTo>
                  <a:pt x="886460" y="203708"/>
                </a:moveTo>
                <a:lnTo>
                  <a:pt x="873760" y="203835"/>
                </a:lnTo>
                <a:lnTo>
                  <a:pt x="873887" y="216535"/>
                </a:lnTo>
                <a:lnTo>
                  <a:pt x="886587" y="216408"/>
                </a:lnTo>
                <a:lnTo>
                  <a:pt x="886460" y="203708"/>
                </a:lnTo>
                <a:close/>
              </a:path>
              <a:path w="907414" h="419735">
                <a:moveTo>
                  <a:pt x="886206" y="178308"/>
                </a:moveTo>
                <a:lnTo>
                  <a:pt x="873506" y="178435"/>
                </a:lnTo>
                <a:lnTo>
                  <a:pt x="873633" y="191135"/>
                </a:lnTo>
                <a:lnTo>
                  <a:pt x="886333" y="191008"/>
                </a:lnTo>
                <a:lnTo>
                  <a:pt x="886206" y="178308"/>
                </a:lnTo>
                <a:close/>
              </a:path>
              <a:path w="907414" h="419735">
                <a:moveTo>
                  <a:pt x="885951" y="152908"/>
                </a:moveTo>
                <a:lnTo>
                  <a:pt x="873251" y="153035"/>
                </a:lnTo>
                <a:lnTo>
                  <a:pt x="873378" y="165735"/>
                </a:lnTo>
                <a:lnTo>
                  <a:pt x="886078" y="165608"/>
                </a:lnTo>
                <a:lnTo>
                  <a:pt x="885951" y="152908"/>
                </a:lnTo>
                <a:close/>
              </a:path>
              <a:path w="907414" h="419735">
                <a:moveTo>
                  <a:pt x="885825" y="127508"/>
                </a:moveTo>
                <a:lnTo>
                  <a:pt x="873125" y="127635"/>
                </a:lnTo>
                <a:lnTo>
                  <a:pt x="873251" y="140335"/>
                </a:lnTo>
                <a:lnTo>
                  <a:pt x="885951" y="140208"/>
                </a:lnTo>
                <a:lnTo>
                  <a:pt x="885825" y="127508"/>
                </a:lnTo>
                <a:close/>
              </a:path>
              <a:path w="907414" h="419735">
                <a:moveTo>
                  <a:pt x="885571" y="102108"/>
                </a:moveTo>
                <a:lnTo>
                  <a:pt x="872871" y="102235"/>
                </a:lnTo>
                <a:lnTo>
                  <a:pt x="872998" y="114935"/>
                </a:lnTo>
                <a:lnTo>
                  <a:pt x="885698" y="114808"/>
                </a:lnTo>
                <a:lnTo>
                  <a:pt x="885571" y="102108"/>
                </a:lnTo>
                <a:close/>
              </a:path>
              <a:path w="907414" h="419735">
                <a:moveTo>
                  <a:pt x="885317" y="76708"/>
                </a:moveTo>
                <a:lnTo>
                  <a:pt x="872617" y="76835"/>
                </a:lnTo>
                <a:lnTo>
                  <a:pt x="872744" y="89535"/>
                </a:lnTo>
                <a:lnTo>
                  <a:pt x="885444" y="89408"/>
                </a:lnTo>
                <a:lnTo>
                  <a:pt x="885317" y="76708"/>
                </a:lnTo>
                <a:close/>
              </a:path>
              <a:path w="907414" h="419735">
                <a:moveTo>
                  <a:pt x="885063" y="51308"/>
                </a:moveTo>
                <a:lnTo>
                  <a:pt x="872363" y="51435"/>
                </a:lnTo>
                <a:lnTo>
                  <a:pt x="872489" y="64135"/>
                </a:lnTo>
                <a:lnTo>
                  <a:pt x="885189" y="64008"/>
                </a:lnTo>
                <a:lnTo>
                  <a:pt x="885063" y="51308"/>
                </a:lnTo>
                <a:close/>
              </a:path>
              <a:path w="907414" h="419735">
                <a:moveTo>
                  <a:pt x="884809" y="25908"/>
                </a:moveTo>
                <a:lnTo>
                  <a:pt x="872109" y="26035"/>
                </a:lnTo>
                <a:lnTo>
                  <a:pt x="872236" y="38735"/>
                </a:lnTo>
                <a:lnTo>
                  <a:pt x="884936" y="38608"/>
                </a:lnTo>
                <a:lnTo>
                  <a:pt x="884809" y="25908"/>
                </a:lnTo>
                <a:close/>
              </a:path>
              <a:path w="907414" h="419735">
                <a:moveTo>
                  <a:pt x="866267" y="19050"/>
                </a:moveTo>
                <a:lnTo>
                  <a:pt x="853567" y="19050"/>
                </a:lnTo>
                <a:lnTo>
                  <a:pt x="853567" y="31750"/>
                </a:lnTo>
                <a:lnTo>
                  <a:pt x="866267" y="31750"/>
                </a:lnTo>
                <a:lnTo>
                  <a:pt x="866267" y="19050"/>
                </a:lnTo>
                <a:close/>
              </a:path>
              <a:path w="907414" h="419735">
                <a:moveTo>
                  <a:pt x="840867" y="19050"/>
                </a:moveTo>
                <a:lnTo>
                  <a:pt x="828167" y="19050"/>
                </a:lnTo>
                <a:lnTo>
                  <a:pt x="828167" y="31750"/>
                </a:lnTo>
                <a:lnTo>
                  <a:pt x="840867" y="31750"/>
                </a:lnTo>
                <a:lnTo>
                  <a:pt x="840867" y="19050"/>
                </a:lnTo>
                <a:close/>
              </a:path>
              <a:path w="907414" h="419735">
                <a:moveTo>
                  <a:pt x="815467" y="19050"/>
                </a:moveTo>
                <a:lnTo>
                  <a:pt x="802767" y="19050"/>
                </a:lnTo>
                <a:lnTo>
                  <a:pt x="802767" y="31750"/>
                </a:lnTo>
                <a:lnTo>
                  <a:pt x="815467" y="31750"/>
                </a:lnTo>
                <a:lnTo>
                  <a:pt x="815467" y="19050"/>
                </a:lnTo>
                <a:close/>
              </a:path>
              <a:path w="907414" h="419735">
                <a:moveTo>
                  <a:pt x="790067" y="19050"/>
                </a:moveTo>
                <a:lnTo>
                  <a:pt x="777367" y="19050"/>
                </a:lnTo>
                <a:lnTo>
                  <a:pt x="777367" y="31750"/>
                </a:lnTo>
                <a:lnTo>
                  <a:pt x="790067" y="31750"/>
                </a:lnTo>
                <a:lnTo>
                  <a:pt x="790067" y="19050"/>
                </a:lnTo>
                <a:close/>
              </a:path>
              <a:path w="907414" h="419735">
                <a:moveTo>
                  <a:pt x="764667" y="19050"/>
                </a:moveTo>
                <a:lnTo>
                  <a:pt x="751967" y="19050"/>
                </a:lnTo>
                <a:lnTo>
                  <a:pt x="751967" y="31750"/>
                </a:lnTo>
                <a:lnTo>
                  <a:pt x="764667" y="31750"/>
                </a:lnTo>
                <a:lnTo>
                  <a:pt x="764667" y="19050"/>
                </a:lnTo>
                <a:close/>
              </a:path>
              <a:path w="907414" h="419735">
                <a:moveTo>
                  <a:pt x="739267" y="19050"/>
                </a:moveTo>
                <a:lnTo>
                  <a:pt x="726567" y="19050"/>
                </a:lnTo>
                <a:lnTo>
                  <a:pt x="726567" y="31750"/>
                </a:lnTo>
                <a:lnTo>
                  <a:pt x="739267" y="31750"/>
                </a:lnTo>
                <a:lnTo>
                  <a:pt x="739267" y="19050"/>
                </a:lnTo>
                <a:close/>
              </a:path>
              <a:path w="907414" h="419735">
                <a:moveTo>
                  <a:pt x="713867" y="19050"/>
                </a:moveTo>
                <a:lnTo>
                  <a:pt x="701167" y="19050"/>
                </a:lnTo>
                <a:lnTo>
                  <a:pt x="701167" y="31750"/>
                </a:lnTo>
                <a:lnTo>
                  <a:pt x="713867" y="31750"/>
                </a:lnTo>
                <a:lnTo>
                  <a:pt x="713867" y="19050"/>
                </a:lnTo>
                <a:close/>
              </a:path>
              <a:path w="907414" h="419735">
                <a:moveTo>
                  <a:pt x="688467" y="19050"/>
                </a:moveTo>
                <a:lnTo>
                  <a:pt x="675767" y="19050"/>
                </a:lnTo>
                <a:lnTo>
                  <a:pt x="675767" y="31750"/>
                </a:lnTo>
                <a:lnTo>
                  <a:pt x="688467" y="31750"/>
                </a:lnTo>
                <a:lnTo>
                  <a:pt x="688467" y="19050"/>
                </a:lnTo>
                <a:close/>
              </a:path>
              <a:path w="907414" h="419735">
                <a:moveTo>
                  <a:pt x="663067" y="19050"/>
                </a:moveTo>
                <a:lnTo>
                  <a:pt x="650367" y="19050"/>
                </a:lnTo>
                <a:lnTo>
                  <a:pt x="650367" y="31750"/>
                </a:lnTo>
                <a:lnTo>
                  <a:pt x="663067" y="31750"/>
                </a:lnTo>
                <a:lnTo>
                  <a:pt x="663067" y="19050"/>
                </a:lnTo>
                <a:close/>
              </a:path>
              <a:path w="907414" h="419735">
                <a:moveTo>
                  <a:pt x="637667" y="19050"/>
                </a:moveTo>
                <a:lnTo>
                  <a:pt x="624967" y="19050"/>
                </a:lnTo>
                <a:lnTo>
                  <a:pt x="624967" y="31750"/>
                </a:lnTo>
                <a:lnTo>
                  <a:pt x="637667" y="31750"/>
                </a:lnTo>
                <a:lnTo>
                  <a:pt x="637667" y="19050"/>
                </a:lnTo>
                <a:close/>
              </a:path>
              <a:path w="907414" h="419735">
                <a:moveTo>
                  <a:pt x="612267" y="19050"/>
                </a:moveTo>
                <a:lnTo>
                  <a:pt x="599567" y="19050"/>
                </a:lnTo>
                <a:lnTo>
                  <a:pt x="599567" y="31750"/>
                </a:lnTo>
                <a:lnTo>
                  <a:pt x="612267" y="31750"/>
                </a:lnTo>
                <a:lnTo>
                  <a:pt x="612267" y="19050"/>
                </a:lnTo>
                <a:close/>
              </a:path>
              <a:path w="907414" h="419735">
                <a:moveTo>
                  <a:pt x="586867" y="19050"/>
                </a:moveTo>
                <a:lnTo>
                  <a:pt x="574167" y="19050"/>
                </a:lnTo>
                <a:lnTo>
                  <a:pt x="574167" y="31750"/>
                </a:lnTo>
                <a:lnTo>
                  <a:pt x="586867" y="31750"/>
                </a:lnTo>
                <a:lnTo>
                  <a:pt x="586867" y="19050"/>
                </a:lnTo>
                <a:close/>
              </a:path>
              <a:path w="907414" h="419735">
                <a:moveTo>
                  <a:pt x="561467" y="19050"/>
                </a:moveTo>
                <a:lnTo>
                  <a:pt x="548767" y="19050"/>
                </a:lnTo>
                <a:lnTo>
                  <a:pt x="548767" y="31750"/>
                </a:lnTo>
                <a:lnTo>
                  <a:pt x="561467" y="31750"/>
                </a:lnTo>
                <a:lnTo>
                  <a:pt x="561467" y="19050"/>
                </a:lnTo>
                <a:close/>
              </a:path>
              <a:path w="907414" h="419735">
                <a:moveTo>
                  <a:pt x="536067" y="19050"/>
                </a:moveTo>
                <a:lnTo>
                  <a:pt x="523367" y="19050"/>
                </a:lnTo>
                <a:lnTo>
                  <a:pt x="523367" y="31750"/>
                </a:lnTo>
                <a:lnTo>
                  <a:pt x="536067" y="31750"/>
                </a:lnTo>
                <a:lnTo>
                  <a:pt x="536067" y="19050"/>
                </a:lnTo>
                <a:close/>
              </a:path>
              <a:path w="907414" h="419735">
                <a:moveTo>
                  <a:pt x="510667" y="19050"/>
                </a:moveTo>
                <a:lnTo>
                  <a:pt x="497967" y="19050"/>
                </a:lnTo>
                <a:lnTo>
                  <a:pt x="497967" y="31750"/>
                </a:lnTo>
                <a:lnTo>
                  <a:pt x="510667" y="31750"/>
                </a:lnTo>
                <a:lnTo>
                  <a:pt x="510667" y="19050"/>
                </a:lnTo>
                <a:close/>
              </a:path>
              <a:path w="907414" h="419735">
                <a:moveTo>
                  <a:pt x="485267" y="19050"/>
                </a:moveTo>
                <a:lnTo>
                  <a:pt x="472567" y="19050"/>
                </a:lnTo>
                <a:lnTo>
                  <a:pt x="472567" y="31750"/>
                </a:lnTo>
                <a:lnTo>
                  <a:pt x="485267" y="31750"/>
                </a:lnTo>
                <a:lnTo>
                  <a:pt x="485267" y="19050"/>
                </a:lnTo>
                <a:close/>
              </a:path>
              <a:path w="907414" h="419735">
                <a:moveTo>
                  <a:pt x="459867" y="19050"/>
                </a:moveTo>
                <a:lnTo>
                  <a:pt x="447167" y="19050"/>
                </a:lnTo>
                <a:lnTo>
                  <a:pt x="447167" y="31750"/>
                </a:lnTo>
                <a:lnTo>
                  <a:pt x="459867" y="31750"/>
                </a:lnTo>
                <a:lnTo>
                  <a:pt x="459867" y="19050"/>
                </a:lnTo>
                <a:close/>
              </a:path>
              <a:path w="907414" h="419735">
                <a:moveTo>
                  <a:pt x="434467" y="19050"/>
                </a:moveTo>
                <a:lnTo>
                  <a:pt x="421767" y="19050"/>
                </a:lnTo>
                <a:lnTo>
                  <a:pt x="421767" y="31750"/>
                </a:lnTo>
                <a:lnTo>
                  <a:pt x="434467" y="31750"/>
                </a:lnTo>
                <a:lnTo>
                  <a:pt x="434467" y="19050"/>
                </a:lnTo>
                <a:close/>
              </a:path>
              <a:path w="907414" h="419735">
                <a:moveTo>
                  <a:pt x="409067" y="19050"/>
                </a:moveTo>
                <a:lnTo>
                  <a:pt x="396367" y="19050"/>
                </a:lnTo>
                <a:lnTo>
                  <a:pt x="396367" y="31750"/>
                </a:lnTo>
                <a:lnTo>
                  <a:pt x="409067" y="31750"/>
                </a:lnTo>
                <a:lnTo>
                  <a:pt x="409067" y="19050"/>
                </a:lnTo>
                <a:close/>
              </a:path>
              <a:path w="907414" h="419735">
                <a:moveTo>
                  <a:pt x="383667" y="19050"/>
                </a:moveTo>
                <a:lnTo>
                  <a:pt x="370967" y="19050"/>
                </a:lnTo>
                <a:lnTo>
                  <a:pt x="370967" y="31750"/>
                </a:lnTo>
                <a:lnTo>
                  <a:pt x="383667" y="31750"/>
                </a:lnTo>
                <a:lnTo>
                  <a:pt x="383667" y="19050"/>
                </a:lnTo>
                <a:close/>
              </a:path>
              <a:path w="907414" h="419735">
                <a:moveTo>
                  <a:pt x="358267" y="19050"/>
                </a:moveTo>
                <a:lnTo>
                  <a:pt x="345567" y="19050"/>
                </a:lnTo>
                <a:lnTo>
                  <a:pt x="345567" y="31750"/>
                </a:lnTo>
                <a:lnTo>
                  <a:pt x="358267" y="31750"/>
                </a:lnTo>
                <a:lnTo>
                  <a:pt x="358267" y="19050"/>
                </a:lnTo>
                <a:close/>
              </a:path>
              <a:path w="907414" h="419735">
                <a:moveTo>
                  <a:pt x="332867" y="19050"/>
                </a:moveTo>
                <a:lnTo>
                  <a:pt x="320167" y="19050"/>
                </a:lnTo>
                <a:lnTo>
                  <a:pt x="320167" y="31750"/>
                </a:lnTo>
                <a:lnTo>
                  <a:pt x="332867" y="31750"/>
                </a:lnTo>
                <a:lnTo>
                  <a:pt x="332867" y="19050"/>
                </a:lnTo>
                <a:close/>
              </a:path>
              <a:path w="907414" h="419735">
                <a:moveTo>
                  <a:pt x="307467" y="19050"/>
                </a:moveTo>
                <a:lnTo>
                  <a:pt x="294767" y="19050"/>
                </a:lnTo>
                <a:lnTo>
                  <a:pt x="294767" y="31750"/>
                </a:lnTo>
                <a:lnTo>
                  <a:pt x="307467" y="31750"/>
                </a:lnTo>
                <a:lnTo>
                  <a:pt x="307467" y="19050"/>
                </a:lnTo>
                <a:close/>
              </a:path>
              <a:path w="907414" h="419735">
                <a:moveTo>
                  <a:pt x="282067" y="19050"/>
                </a:moveTo>
                <a:lnTo>
                  <a:pt x="269367" y="19050"/>
                </a:lnTo>
                <a:lnTo>
                  <a:pt x="269367" y="31750"/>
                </a:lnTo>
                <a:lnTo>
                  <a:pt x="282067" y="31750"/>
                </a:lnTo>
                <a:lnTo>
                  <a:pt x="282067" y="19050"/>
                </a:lnTo>
                <a:close/>
              </a:path>
              <a:path w="907414" h="419735">
                <a:moveTo>
                  <a:pt x="256667" y="19050"/>
                </a:moveTo>
                <a:lnTo>
                  <a:pt x="243967" y="19050"/>
                </a:lnTo>
                <a:lnTo>
                  <a:pt x="243967" y="31750"/>
                </a:lnTo>
                <a:lnTo>
                  <a:pt x="256667" y="31750"/>
                </a:lnTo>
                <a:lnTo>
                  <a:pt x="256667" y="19050"/>
                </a:lnTo>
                <a:close/>
              </a:path>
              <a:path w="907414" h="419735">
                <a:moveTo>
                  <a:pt x="231267" y="19050"/>
                </a:moveTo>
                <a:lnTo>
                  <a:pt x="218567" y="19050"/>
                </a:lnTo>
                <a:lnTo>
                  <a:pt x="218567" y="31750"/>
                </a:lnTo>
                <a:lnTo>
                  <a:pt x="231267" y="31750"/>
                </a:lnTo>
                <a:lnTo>
                  <a:pt x="231267" y="19050"/>
                </a:lnTo>
                <a:close/>
              </a:path>
              <a:path w="907414" h="419735">
                <a:moveTo>
                  <a:pt x="205867" y="19050"/>
                </a:moveTo>
                <a:lnTo>
                  <a:pt x="193167" y="19050"/>
                </a:lnTo>
                <a:lnTo>
                  <a:pt x="193167" y="31750"/>
                </a:lnTo>
                <a:lnTo>
                  <a:pt x="205867" y="31750"/>
                </a:lnTo>
                <a:lnTo>
                  <a:pt x="205867" y="19050"/>
                </a:lnTo>
                <a:close/>
              </a:path>
              <a:path w="907414" h="419735">
                <a:moveTo>
                  <a:pt x="180467" y="19050"/>
                </a:moveTo>
                <a:lnTo>
                  <a:pt x="167767" y="19050"/>
                </a:lnTo>
                <a:lnTo>
                  <a:pt x="167767" y="31750"/>
                </a:lnTo>
                <a:lnTo>
                  <a:pt x="180467" y="31750"/>
                </a:lnTo>
                <a:lnTo>
                  <a:pt x="180467" y="19050"/>
                </a:lnTo>
                <a:close/>
              </a:path>
              <a:path w="907414" h="419735">
                <a:moveTo>
                  <a:pt x="155067" y="19050"/>
                </a:moveTo>
                <a:lnTo>
                  <a:pt x="142367" y="19050"/>
                </a:lnTo>
                <a:lnTo>
                  <a:pt x="142367" y="31750"/>
                </a:lnTo>
                <a:lnTo>
                  <a:pt x="155067" y="31750"/>
                </a:lnTo>
                <a:lnTo>
                  <a:pt x="155067" y="19050"/>
                </a:lnTo>
                <a:close/>
              </a:path>
              <a:path w="907414" h="419735">
                <a:moveTo>
                  <a:pt x="129667" y="19050"/>
                </a:moveTo>
                <a:lnTo>
                  <a:pt x="116967" y="19050"/>
                </a:lnTo>
                <a:lnTo>
                  <a:pt x="116967" y="31750"/>
                </a:lnTo>
                <a:lnTo>
                  <a:pt x="129667" y="31750"/>
                </a:lnTo>
                <a:lnTo>
                  <a:pt x="129667" y="19050"/>
                </a:lnTo>
                <a:close/>
              </a:path>
              <a:path w="907414" h="419735">
                <a:moveTo>
                  <a:pt x="104267" y="19050"/>
                </a:moveTo>
                <a:lnTo>
                  <a:pt x="91567" y="19050"/>
                </a:lnTo>
                <a:lnTo>
                  <a:pt x="91567" y="31750"/>
                </a:lnTo>
                <a:lnTo>
                  <a:pt x="104267" y="31750"/>
                </a:lnTo>
                <a:lnTo>
                  <a:pt x="104267" y="19050"/>
                </a:lnTo>
                <a:close/>
              </a:path>
              <a:path w="907414" h="419735">
                <a:moveTo>
                  <a:pt x="78867" y="19050"/>
                </a:moveTo>
                <a:lnTo>
                  <a:pt x="66167" y="19050"/>
                </a:lnTo>
                <a:lnTo>
                  <a:pt x="66167" y="31750"/>
                </a:lnTo>
                <a:lnTo>
                  <a:pt x="78867" y="31750"/>
                </a:lnTo>
                <a:lnTo>
                  <a:pt x="78867" y="19050"/>
                </a:lnTo>
                <a:close/>
              </a:path>
              <a:path w="907414" h="419735">
                <a:moveTo>
                  <a:pt x="25400" y="0"/>
                </a:move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2004" y="35262"/>
                </a:lnTo>
                <a:lnTo>
                  <a:pt x="7461" y="43338"/>
                </a:lnTo>
                <a:lnTo>
                  <a:pt x="15537" y="48795"/>
                </a:lnTo>
                <a:lnTo>
                  <a:pt x="25400" y="50800"/>
                </a:lnTo>
                <a:lnTo>
                  <a:pt x="35262" y="48795"/>
                </a:lnTo>
                <a:lnTo>
                  <a:pt x="43338" y="43338"/>
                </a:lnTo>
                <a:lnTo>
                  <a:pt x="48795" y="35262"/>
                </a:lnTo>
                <a:lnTo>
                  <a:pt x="49509" y="31750"/>
                </a:lnTo>
                <a:lnTo>
                  <a:pt x="25400" y="31750"/>
                </a:lnTo>
                <a:lnTo>
                  <a:pt x="25400" y="19050"/>
                </a:lnTo>
                <a:lnTo>
                  <a:pt x="49509" y="19050"/>
                </a:lnTo>
                <a:lnTo>
                  <a:pt x="48795" y="15537"/>
                </a:lnTo>
                <a:lnTo>
                  <a:pt x="43338" y="7461"/>
                </a:lnTo>
                <a:lnTo>
                  <a:pt x="35262" y="2004"/>
                </a:lnTo>
                <a:lnTo>
                  <a:pt x="25400" y="0"/>
                </a:lnTo>
                <a:close/>
              </a:path>
              <a:path w="907414" h="419735">
                <a:moveTo>
                  <a:pt x="28067" y="19050"/>
                </a:moveTo>
                <a:lnTo>
                  <a:pt x="25400" y="19050"/>
                </a:lnTo>
                <a:lnTo>
                  <a:pt x="25400" y="31750"/>
                </a:lnTo>
                <a:lnTo>
                  <a:pt x="28067" y="31750"/>
                </a:lnTo>
                <a:lnTo>
                  <a:pt x="28067" y="19050"/>
                </a:lnTo>
                <a:close/>
              </a:path>
              <a:path w="907414" h="419735">
                <a:moveTo>
                  <a:pt x="40767" y="19050"/>
                </a:moveTo>
                <a:lnTo>
                  <a:pt x="28067" y="19050"/>
                </a:lnTo>
                <a:lnTo>
                  <a:pt x="28067" y="31750"/>
                </a:lnTo>
                <a:lnTo>
                  <a:pt x="40767" y="31750"/>
                </a:lnTo>
                <a:lnTo>
                  <a:pt x="40767" y="19050"/>
                </a:lnTo>
                <a:close/>
              </a:path>
              <a:path w="907414" h="419735">
                <a:moveTo>
                  <a:pt x="49509" y="19050"/>
                </a:moveTo>
                <a:lnTo>
                  <a:pt x="40767" y="19050"/>
                </a:lnTo>
                <a:lnTo>
                  <a:pt x="40767" y="31750"/>
                </a:lnTo>
                <a:lnTo>
                  <a:pt x="49509" y="31750"/>
                </a:lnTo>
                <a:lnTo>
                  <a:pt x="50800" y="25400"/>
                </a:lnTo>
                <a:lnTo>
                  <a:pt x="49509" y="19050"/>
                </a:lnTo>
                <a:close/>
              </a:path>
              <a:path w="907414" h="419735">
                <a:moveTo>
                  <a:pt x="53467" y="19050"/>
                </a:moveTo>
                <a:lnTo>
                  <a:pt x="49509" y="19050"/>
                </a:lnTo>
                <a:lnTo>
                  <a:pt x="50800" y="25400"/>
                </a:lnTo>
                <a:lnTo>
                  <a:pt x="49509" y="31750"/>
                </a:lnTo>
                <a:lnTo>
                  <a:pt x="53467" y="31750"/>
                </a:lnTo>
                <a:lnTo>
                  <a:pt x="53467" y="1905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4967" y="2375916"/>
            <a:ext cx="348996" cy="326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80255" y="2515235"/>
            <a:ext cx="62230" cy="91440"/>
          </a:xfrm>
          <a:custGeom>
            <a:avLst/>
            <a:gdLst/>
            <a:ahLst/>
            <a:cxnLst/>
            <a:rect l="l" t="t" r="r" b="b"/>
            <a:pathLst>
              <a:path w="62229" h="91439">
                <a:moveTo>
                  <a:pt x="61849" y="0"/>
                </a:moveTo>
                <a:lnTo>
                  <a:pt x="0" y="0"/>
                </a:lnTo>
                <a:lnTo>
                  <a:pt x="0" y="14350"/>
                </a:lnTo>
                <a:lnTo>
                  <a:pt x="43942" y="14350"/>
                </a:lnTo>
                <a:lnTo>
                  <a:pt x="37935" y="24776"/>
                </a:lnTo>
                <a:lnTo>
                  <a:pt x="20867" y="63392"/>
                </a:lnTo>
                <a:lnTo>
                  <a:pt x="14224" y="90931"/>
                </a:lnTo>
                <a:lnTo>
                  <a:pt x="32004" y="90931"/>
                </a:lnTo>
                <a:lnTo>
                  <a:pt x="33627" y="81355"/>
                </a:lnTo>
                <a:lnTo>
                  <a:pt x="35655" y="72040"/>
                </a:lnTo>
                <a:lnTo>
                  <a:pt x="49339" y="34289"/>
                </a:lnTo>
                <a:lnTo>
                  <a:pt x="61849" y="9525"/>
                </a:lnTo>
                <a:lnTo>
                  <a:pt x="61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10102" y="2365374"/>
            <a:ext cx="1038860" cy="6070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800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7</a:t>
            </a:r>
            <a:endParaRPr sz="10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400" b="1" dirty="0">
                <a:latin typeface="맑은 고딕"/>
                <a:cs typeface="맑은 고딕"/>
              </a:rPr>
              <a:t>교육 및</a:t>
            </a:r>
            <a:r>
              <a:rPr sz="1400" b="1" spc="-105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기타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86151" y="3011932"/>
            <a:ext cx="495934" cy="421640"/>
          </a:xfrm>
          <a:custGeom>
            <a:avLst/>
            <a:gdLst/>
            <a:ahLst/>
            <a:cxnLst/>
            <a:rect l="l" t="t" r="r" b="b"/>
            <a:pathLst>
              <a:path w="495935" h="421639">
                <a:moveTo>
                  <a:pt x="470281" y="370332"/>
                </a:moveTo>
                <a:lnTo>
                  <a:pt x="460420" y="372391"/>
                </a:lnTo>
                <a:lnTo>
                  <a:pt x="452358" y="377856"/>
                </a:lnTo>
                <a:lnTo>
                  <a:pt x="446938" y="385941"/>
                </a:lnTo>
                <a:lnTo>
                  <a:pt x="445008" y="395859"/>
                </a:lnTo>
                <a:lnTo>
                  <a:pt x="447067" y="405719"/>
                </a:lnTo>
                <a:lnTo>
                  <a:pt x="452532" y="413781"/>
                </a:lnTo>
                <a:lnTo>
                  <a:pt x="460617" y="419201"/>
                </a:lnTo>
                <a:lnTo>
                  <a:pt x="470535" y="421132"/>
                </a:lnTo>
                <a:lnTo>
                  <a:pt x="480395" y="419054"/>
                </a:lnTo>
                <a:lnTo>
                  <a:pt x="488457" y="413559"/>
                </a:lnTo>
                <a:lnTo>
                  <a:pt x="493877" y="405469"/>
                </a:lnTo>
                <a:lnTo>
                  <a:pt x="495783" y="395732"/>
                </a:lnTo>
                <a:lnTo>
                  <a:pt x="464058" y="395732"/>
                </a:lnTo>
                <a:lnTo>
                  <a:pt x="464058" y="383032"/>
                </a:lnTo>
                <a:lnTo>
                  <a:pt x="491881" y="383032"/>
                </a:lnTo>
                <a:lnTo>
                  <a:pt x="488235" y="377682"/>
                </a:lnTo>
                <a:lnTo>
                  <a:pt x="480145" y="372262"/>
                </a:lnTo>
                <a:lnTo>
                  <a:pt x="470281" y="370332"/>
                </a:lnTo>
                <a:close/>
              </a:path>
              <a:path w="495935" h="421639">
                <a:moveTo>
                  <a:pt x="476758" y="383032"/>
                </a:moveTo>
                <a:lnTo>
                  <a:pt x="464058" y="383032"/>
                </a:lnTo>
                <a:lnTo>
                  <a:pt x="464058" y="395732"/>
                </a:lnTo>
                <a:lnTo>
                  <a:pt x="476758" y="395732"/>
                </a:lnTo>
                <a:lnTo>
                  <a:pt x="476758" y="383032"/>
                </a:lnTo>
                <a:close/>
              </a:path>
              <a:path w="495935" h="421639">
                <a:moveTo>
                  <a:pt x="491881" y="383032"/>
                </a:moveTo>
                <a:lnTo>
                  <a:pt x="476758" y="383032"/>
                </a:lnTo>
                <a:lnTo>
                  <a:pt x="476758" y="395732"/>
                </a:lnTo>
                <a:lnTo>
                  <a:pt x="495783" y="395732"/>
                </a:lnTo>
                <a:lnTo>
                  <a:pt x="493730" y="385744"/>
                </a:lnTo>
                <a:lnTo>
                  <a:pt x="491881" y="383032"/>
                </a:lnTo>
                <a:close/>
              </a:path>
              <a:path w="495935" h="421639">
                <a:moveTo>
                  <a:pt x="476631" y="357632"/>
                </a:moveTo>
                <a:lnTo>
                  <a:pt x="463931" y="357632"/>
                </a:lnTo>
                <a:lnTo>
                  <a:pt x="463931" y="370332"/>
                </a:lnTo>
                <a:lnTo>
                  <a:pt x="476631" y="370332"/>
                </a:lnTo>
                <a:lnTo>
                  <a:pt x="476631" y="357632"/>
                </a:lnTo>
                <a:close/>
              </a:path>
              <a:path w="495935" h="421639">
                <a:moveTo>
                  <a:pt x="476504" y="332232"/>
                </a:moveTo>
                <a:lnTo>
                  <a:pt x="463804" y="332232"/>
                </a:lnTo>
                <a:lnTo>
                  <a:pt x="463804" y="344932"/>
                </a:lnTo>
                <a:lnTo>
                  <a:pt x="476504" y="344932"/>
                </a:lnTo>
                <a:lnTo>
                  <a:pt x="476504" y="332232"/>
                </a:lnTo>
                <a:close/>
              </a:path>
              <a:path w="495935" h="421639">
                <a:moveTo>
                  <a:pt x="476377" y="306832"/>
                </a:moveTo>
                <a:lnTo>
                  <a:pt x="463677" y="306832"/>
                </a:lnTo>
                <a:lnTo>
                  <a:pt x="463677" y="319532"/>
                </a:lnTo>
                <a:lnTo>
                  <a:pt x="476377" y="319532"/>
                </a:lnTo>
                <a:lnTo>
                  <a:pt x="476377" y="306832"/>
                </a:lnTo>
                <a:close/>
              </a:path>
              <a:path w="495935" h="421639">
                <a:moveTo>
                  <a:pt x="476250" y="281432"/>
                </a:moveTo>
                <a:lnTo>
                  <a:pt x="463550" y="281432"/>
                </a:lnTo>
                <a:lnTo>
                  <a:pt x="463550" y="294132"/>
                </a:lnTo>
                <a:lnTo>
                  <a:pt x="476250" y="294132"/>
                </a:lnTo>
                <a:lnTo>
                  <a:pt x="476250" y="281432"/>
                </a:lnTo>
                <a:close/>
              </a:path>
              <a:path w="495935" h="421639">
                <a:moveTo>
                  <a:pt x="476123" y="256032"/>
                </a:moveTo>
                <a:lnTo>
                  <a:pt x="463423" y="256032"/>
                </a:lnTo>
                <a:lnTo>
                  <a:pt x="463423" y="268732"/>
                </a:lnTo>
                <a:lnTo>
                  <a:pt x="476123" y="268732"/>
                </a:lnTo>
                <a:lnTo>
                  <a:pt x="476123" y="256032"/>
                </a:lnTo>
                <a:close/>
              </a:path>
              <a:path w="495935" h="421639">
                <a:moveTo>
                  <a:pt x="475996" y="230632"/>
                </a:moveTo>
                <a:lnTo>
                  <a:pt x="463296" y="230632"/>
                </a:lnTo>
                <a:lnTo>
                  <a:pt x="463296" y="243332"/>
                </a:lnTo>
                <a:lnTo>
                  <a:pt x="475996" y="243332"/>
                </a:lnTo>
                <a:lnTo>
                  <a:pt x="475996" y="230632"/>
                </a:lnTo>
                <a:close/>
              </a:path>
              <a:path w="495935" h="421639">
                <a:moveTo>
                  <a:pt x="475869" y="205232"/>
                </a:moveTo>
                <a:lnTo>
                  <a:pt x="463169" y="205232"/>
                </a:lnTo>
                <a:lnTo>
                  <a:pt x="463169" y="217932"/>
                </a:lnTo>
                <a:lnTo>
                  <a:pt x="475869" y="217932"/>
                </a:lnTo>
                <a:lnTo>
                  <a:pt x="475869" y="205232"/>
                </a:lnTo>
                <a:close/>
              </a:path>
              <a:path w="495935" h="421639">
                <a:moveTo>
                  <a:pt x="475742" y="179832"/>
                </a:moveTo>
                <a:lnTo>
                  <a:pt x="463042" y="179832"/>
                </a:lnTo>
                <a:lnTo>
                  <a:pt x="463042" y="192532"/>
                </a:lnTo>
                <a:lnTo>
                  <a:pt x="475742" y="192532"/>
                </a:lnTo>
                <a:lnTo>
                  <a:pt x="475742" y="179832"/>
                </a:lnTo>
                <a:close/>
              </a:path>
              <a:path w="495935" h="421639">
                <a:moveTo>
                  <a:pt x="475615" y="154432"/>
                </a:moveTo>
                <a:lnTo>
                  <a:pt x="462915" y="154432"/>
                </a:lnTo>
                <a:lnTo>
                  <a:pt x="462915" y="167132"/>
                </a:lnTo>
                <a:lnTo>
                  <a:pt x="475615" y="167132"/>
                </a:lnTo>
                <a:lnTo>
                  <a:pt x="475615" y="154432"/>
                </a:lnTo>
                <a:close/>
              </a:path>
              <a:path w="495935" h="421639">
                <a:moveTo>
                  <a:pt x="475488" y="129032"/>
                </a:moveTo>
                <a:lnTo>
                  <a:pt x="462788" y="129032"/>
                </a:lnTo>
                <a:lnTo>
                  <a:pt x="462788" y="141732"/>
                </a:lnTo>
                <a:lnTo>
                  <a:pt x="475488" y="141732"/>
                </a:lnTo>
                <a:lnTo>
                  <a:pt x="475488" y="129032"/>
                </a:lnTo>
                <a:close/>
              </a:path>
              <a:path w="495935" h="421639">
                <a:moveTo>
                  <a:pt x="475361" y="103632"/>
                </a:moveTo>
                <a:lnTo>
                  <a:pt x="462661" y="103632"/>
                </a:lnTo>
                <a:lnTo>
                  <a:pt x="462661" y="116332"/>
                </a:lnTo>
                <a:lnTo>
                  <a:pt x="475361" y="116332"/>
                </a:lnTo>
                <a:lnTo>
                  <a:pt x="475361" y="103632"/>
                </a:lnTo>
                <a:close/>
              </a:path>
              <a:path w="495935" h="421639">
                <a:moveTo>
                  <a:pt x="475234" y="78232"/>
                </a:moveTo>
                <a:lnTo>
                  <a:pt x="462534" y="78232"/>
                </a:lnTo>
                <a:lnTo>
                  <a:pt x="462661" y="90932"/>
                </a:lnTo>
                <a:lnTo>
                  <a:pt x="475361" y="90932"/>
                </a:lnTo>
                <a:lnTo>
                  <a:pt x="475234" y="78232"/>
                </a:lnTo>
                <a:close/>
              </a:path>
              <a:path w="495935" h="421639">
                <a:moveTo>
                  <a:pt x="475106" y="52832"/>
                </a:moveTo>
                <a:lnTo>
                  <a:pt x="462406" y="52832"/>
                </a:lnTo>
                <a:lnTo>
                  <a:pt x="462534" y="65532"/>
                </a:lnTo>
                <a:lnTo>
                  <a:pt x="475234" y="65532"/>
                </a:lnTo>
                <a:lnTo>
                  <a:pt x="475106" y="52832"/>
                </a:lnTo>
                <a:close/>
              </a:path>
              <a:path w="495935" h="421639">
                <a:moveTo>
                  <a:pt x="474980" y="27432"/>
                </a:moveTo>
                <a:lnTo>
                  <a:pt x="462280" y="27432"/>
                </a:lnTo>
                <a:lnTo>
                  <a:pt x="462406" y="40132"/>
                </a:lnTo>
                <a:lnTo>
                  <a:pt x="475106" y="40132"/>
                </a:lnTo>
                <a:lnTo>
                  <a:pt x="474980" y="27432"/>
                </a:lnTo>
                <a:close/>
              </a:path>
              <a:path w="495935" h="421639">
                <a:moveTo>
                  <a:pt x="457962" y="19050"/>
                </a:moveTo>
                <a:lnTo>
                  <a:pt x="445262" y="19050"/>
                </a:lnTo>
                <a:lnTo>
                  <a:pt x="445262" y="31750"/>
                </a:lnTo>
                <a:lnTo>
                  <a:pt x="457962" y="31750"/>
                </a:lnTo>
                <a:lnTo>
                  <a:pt x="457962" y="19050"/>
                </a:lnTo>
                <a:close/>
              </a:path>
              <a:path w="495935" h="421639">
                <a:moveTo>
                  <a:pt x="432562" y="19050"/>
                </a:moveTo>
                <a:lnTo>
                  <a:pt x="419862" y="19050"/>
                </a:lnTo>
                <a:lnTo>
                  <a:pt x="419862" y="31750"/>
                </a:lnTo>
                <a:lnTo>
                  <a:pt x="432562" y="31750"/>
                </a:lnTo>
                <a:lnTo>
                  <a:pt x="432562" y="19050"/>
                </a:lnTo>
                <a:close/>
              </a:path>
              <a:path w="495935" h="421639">
                <a:moveTo>
                  <a:pt x="407162" y="19050"/>
                </a:moveTo>
                <a:lnTo>
                  <a:pt x="394462" y="19050"/>
                </a:lnTo>
                <a:lnTo>
                  <a:pt x="394462" y="31750"/>
                </a:lnTo>
                <a:lnTo>
                  <a:pt x="407162" y="31750"/>
                </a:lnTo>
                <a:lnTo>
                  <a:pt x="407162" y="19050"/>
                </a:lnTo>
                <a:close/>
              </a:path>
              <a:path w="495935" h="421639">
                <a:moveTo>
                  <a:pt x="381762" y="19050"/>
                </a:moveTo>
                <a:lnTo>
                  <a:pt x="369062" y="19050"/>
                </a:lnTo>
                <a:lnTo>
                  <a:pt x="369062" y="31750"/>
                </a:lnTo>
                <a:lnTo>
                  <a:pt x="381762" y="31750"/>
                </a:lnTo>
                <a:lnTo>
                  <a:pt x="381762" y="19050"/>
                </a:lnTo>
                <a:close/>
              </a:path>
              <a:path w="495935" h="421639">
                <a:moveTo>
                  <a:pt x="356362" y="19050"/>
                </a:moveTo>
                <a:lnTo>
                  <a:pt x="343662" y="19050"/>
                </a:lnTo>
                <a:lnTo>
                  <a:pt x="343662" y="31750"/>
                </a:lnTo>
                <a:lnTo>
                  <a:pt x="356362" y="31750"/>
                </a:lnTo>
                <a:lnTo>
                  <a:pt x="356362" y="19050"/>
                </a:lnTo>
                <a:close/>
              </a:path>
              <a:path w="495935" h="421639">
                <a:moveTo>
                  <a:pt x="330962" y="19050"/>
                </a:moveTo>
                <a:lnTo>
                  <a:pt x="318262" y="19050"/>
                </a:lnTo>
                <a:lnTo>
                  <a:pt x="318262" y="31750"/>
                </a:lnTo>
                <a:lnTo>
                  <a:pt x="330962" y="31750"/>
                </a:lnTo>
                <a:lnTo>
                  <a:pt x="330962" y="19050"/>
                </a:lnTo>
                <a:close/>
              </a:path>
              <a:path w="495935" h="421639">
                <a:moveTo>
                  <a:pt x="305562" y="19050"/>
                </a:moveTo>
                <a:lnTo>
                  <a:pt x="292862" y="19050"/>
                </a:lnTo>
                <a:lnTo>
                  <a:pt x="292862" y="31750"/>
                </a:lnTo>
                <a:lnTo>
                  <a:pt x="305562" y="31750"/>
                </a:lnTo>
                <a:lnTo>
                  <a:pt x="305562" y="19050"/>
                </a:lnTo>
                <a:close/>
              </a:path>
              <a:path w="495935" h="421639">
                <a:moveTo>
                  <a:pt x="280162" y="19050"/>
                </a:moveTo>
                <a:lnTo>
                  <a:pt x="267462" y="19050"/>
                </a:lnTo>
                <a:lnTo>
                  <a:pt x="267462" y="31750"/>
                </a:lnTo>
                <a:lnTo>
                  <a:pt x="280162" y="31750"/>
                </a:lnTo>
                <a:lnTo>
                  <a:pt x="280162" y="19050"/>
                </a:lnTo>
                <a:close/>
              </a:path>
              <a:path w="495935" h="421639">
                <a:moveTo>
                  <a:pt x="254762" y="19050"/>
                </a:moveTo>
                <a:lnTo>
                  <a:pt x="242062" y="19050"/>
                </a:lnTo>
                <a:lnTo>
                  <a:pt x="242062" y="31750"/>
                </a:lnTo>
                <a:lnTo>
                  <a:pt x="254762" y="31750"/>
                </a:lnTo>
                <a:lnTo>
                  <a:pt x="254762" y="19050"/>
                </a:lnTo>
                <a:close/>
              </a:path>
              <a:path w="495935" h="421639">
                <a:moveTo>
                  <a:pt x="229362" y="19050"/>
                </a:moveTo>
                <a:lnTo>
                  <a:pt x="216662" y="19050"/>
                </a:lnTo>
                <a:lnTo>
                  <a:pt x="216662" y="31750"/>
                </a:lnTo>
                <a:lnTo>
                  <a:pt x="229362" y="31750"/>
                </a:lnTo>
                <a:lnTo>
                  <a:pt x="229362" y="19050"/>
                </a:lnTo>
                <a:close/>
              </a:path>
              <a:path w="495935" h="421639">
                <a:moveTo>
                  <a:pt x="203962" y="19050"/>
                </a:moveTo>
                <a:lnTo>
                  <a:pt x="191262" y="19050"/>
                </a:lnTo>
                <a:lnTo>
                  <a:pt x="191262" y="31750"/>
                </a:lnTo>
                <a:lnTo>
                  <a:pt x="203962" y="31750"/>
                </a:lnTo>
                <a:lnTo>
                  <a:pt x="203962" y="19050"/>
                </a:lnTo>
                <a:close/>
              </a:path>
              <a:path w="495935" h="421639">
                <a:moveTo>
                  <a:pt x="178562" y="19050"/>
                </a:moveTo>
                <a:lnTo>
                  <a:pt x="165862" y="19050"/>
                </a:lnTo>
                <a:lnTo>
                  <a:pt x="165862" y="31750"/>
                </a:lnTo>
                <a:lnTo>
                  <a:pt x="178562" y="31750"/>
                </a:lnTo>
                <a:lnTo>
                  <a:pt x="178562" y="19050"/>
                </a:lnTo>
                <a:close/>
              </a:path>
              <a:path w="495935" h="421639">
                <a:moveTo>
                  <a:pt x="153162" y="19050"/>
                </a:moveTo>
                <a:lnTo>
                  <a:pt x="140462" y="19050"/>
                </a:lnTo>
                <a:lnTo>
                  <a:pt x="140462" y="31750"/>
                </a:lnTo>
                <a:lnTo>
                  <a:pt x="153162" y="31750"/>
                </a:lnTo>
                <a:lnTo>
                  <a:pt x="153162" y="19050"/>
                </a:lnTo>
                <a:close/>
              </a:path>
              <a:path w="495935" h="421639">
                <a:moveTo>
                  <a:pt x="127762" y="19050"/>
                </a:moveTo>
                <a:lnTo>
                  <a:pt x="115062" y="19050"/>
                </a:lnTo>
                <a:lnTo>
                  <a:pt x="115062" y="31750"/>
                </a:lnTo>
                <a:lnTo>
                  <a:pt x="127762" y="31750"/>
                </a:lnTo>
                <a:lnTo>
                  <a:pt x="127762" y="19050"/>
                </a:lnTo>
                <a:close/>
              </a:path>
              <a:path w="495935" h="421639">
                <a:moveTo>
                  <a:pt x="102362" y="19050"/>
                </a:moveTo>
                <a:lnTo>
                  <a:pt x="89662" y="19050"/>
                </a:lnTo>
                <a:lnTo>
                  <a:pt x="89662" y="31750"/>
                </a:lnTo>
                <a:lnTo>
                  <a:pt x="102362" y="31750"/>
                </a:lnTo>
                <a:lnTo>
                  <a:pt x="102362" y="19050"/>
                </a:lnTo>
                <a:close/>
              </a:path>
              <a:path w="495935" h="421639">
                <a:moveTo>
                  <a:pt x="76962" y="19050"/>
                </a:moveTo>
                <a:lnTo>
                  <a:pt x="64262" y="19050"/>
                </a:lnTo>
                <a:lnTo>
                  <a:pt x="64262" y="31750"/>
                </a:lnTo>
                <a:lnTo>
                  <a:pt x="76962" y="31750"/>
                </a:lnTo>
                <a:lnTo>
                  <a:pt x="76962" y="19050"/>
                </a:lnTo>
                <a:close/>
              </a:path>
              <a:path w="495935" h="421639">
                <a:moveTo>
                  <a:pt x="25400" y="0"/>
                </a:move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2004" y="35262"/>
                </a:lnTo>
                <a:lnTo>
                  <a:pt x="7461" y="43338"/>
                </a:lnTo>
                <a:lnTo>
                  <a:pt x="15537" y="48795"/>
                </a:lnTo>
                <a:lnTo>
                  <a:pt x="25400" y="50800"/>
                </a:lnTo>
                <a:lnTo>
                  <a:pt x="35262" y="48795"/>
                </a:lnTo>
                <a:lnTo>
                  <a:pt x="43338" y="43338"/>
                </a:lnTo>
                <a:lnTo>
                  <a:pt x="48795" y="35262"/>
                </a:lnTo>
                <a:lnTo>
                  <a:pt x="49509" y="31750"/>
                </a:lnTo>
                <a:lnTo>
                  <a:pt x="25400" y="31750"/>
                </a:lnTo>
                <a:lnTo>
                  <a:pt x="25400" y="19050"/>
                </a:lnTo>
                <a:lnTo>
                  <a:pt x="49509" y="19050"/>
                </a:lnTo>
                <a:lnTo>
                  <a:pt x="48795" y="15537"/>
                </a:lnTo>
                <a:lnTo>
                  <a:pt x="43338" y="7461"/>
                </a:lnTo>
                <a:lnTo>
                  <a:pt x="35262" y="2004"/>
                </a:lnTo>
                <a:lnTo>
                  <a:pt x="25400" y="0"/>
                </a:lnTo>
                <a:close/>
              </a:path>
              <a:path w="495935" h="421639">
                <a:moveTo>
                  <a:pt x="26162" y="19050"/>
                </a:moveTo>
                <a:lnTo>
                  <a:pt x="25400" y="19050"/>
                </a:lnTo>
                <a:lnTo>
                  <a:pt x="25400" y="31750"/>
                </a:lnTo>
                <a:lnTo>
                  <a:pt x="26162" y="31750"/>
                </a:lnTo>
                <a:lnTo>
                  <a:pt x="26162" y="19050"/>
                </a:lnTo>
                <a:close/>
              </a:path>
              <a:path w="495935" h="421639">
                <a:moveTo>
                  <a:pt x="38862" y="19050"/>
                </a:moveTo>
                <a:lnTo>
                  <a:pt x="26162" y="19050"/>
                </a:lnTo>
                <a:lnTo>
                  <a:pt x="26162" y="31750"/>
                </a:lnTo>
                <a:lnTo>
                  <a:pt x="38862" y="31750"/>
                </a:lnTo>
                <a:lnTo>
                  <a:pt x="38862" y="19050"/>
                </a:lnTo>
                <a:close/>
              </a:path>
              <a:path w="495935" h="421639">
                <a:moveTo>
                  <a:pt x="49509" y="19050"/>
                </a:moveTo>
                <a:lnTo>
                  <a:pt x="38862" y="19050"/>
                </a:lnTo>
                <a:lnTo>
                  <a:pt x="38862" y="31750"/>
                </a:lnTo>
                <a:lnTo>
                  <a:pt x="49509" y="31750"/>
                </a:lnTo>
                <a:lnTo>
                  <a:pt x="50800" y="25400"/>
                </a:lnTo>
                <a:lnTo>
                  <a:pt x="49509" y="19050"/>
                </a:lnTo>
                <a:close/>
              </a:path>
              <a:path w="495935" h="421639">
                <a:moveTo>
                  <a:pt x="51562" y="19050"/>
                </a:moveTo>
                <a:lnTo>
                  <a:pt x="49509" y="19050"/>
                </a:lnTo>
                <a:lnTo>
                  <a:pt x="50800" y="25400"/>
                </a:lnTo>
                <a:lnTo>
                  <a:pt x="49509" y="31750"/>
                </a:lnTo>
                <a:lnTo>
                  <a:pt x="51562" y="31750"/>
                </a:lnTo>
                <a:lnTo>
                  <a:pt x="51562" y="1905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8920" y="3227832"/>
            <a:ext cx="347471" cy="324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37510" y="3340227"/>
            <a:ext cx="74805" cy="113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04489" y="3274567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6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51120" y="4384548"/>
            <a:ext cx="347472" cy="326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99328" y="4521961"/>
            <a:ext cx="56515" cy="93980"/>
          </a:xfrm>
          <a:custGeom>
            <a:avLst/>
            <a:gdLst/>
            <a:ahLst/>
            <a:cxnLst/>
            <a:rect l="l" t="t" r="r" b="b"/>
            <a:pathLst>
              <a:path w="56514" h="93979">
                <a:moveTo>
                  <a:pt x="0" y="73659"/>
                </a:moveTo>
                <a:lnTo>
                  <a:pt x="0" y="89281"/>
                </a:lnTo>
                <a:lnTo>
                  <a:pt x="5715" y="92456"/>
                </a:lnTo>
                <a:lnTo>
                  <a:pt x="13081" y="93979"/>
                </a:lnTo>
                <a:lnTo>
                  <a:pt x="22225" y="93979"/>
                </a:lnTo>
                <a:lnTo>
                  <a:pt x="53812" y="80518"/>
                </a:lnTo>
                <a:lnTo>
                  <a:pt x="13208" y="80518"/>
                </a:lnTo>
                <a:lnTo>
                  <a:pt x="6096" y="78231"/>
                </a:lnTo>
                <a:lnTo>
                  <a:pt x="0" y="73659"/>
                </a:lnTo>
                <a:close/>
              </a:path>
              <a:path w="56514" h="93979">
                <a:moveTo>
                  <a:pt x="52521" y="13334"/>
                </a:moveTo>
                <a:lnTo>
                  <a:pt x="31115" y="13334"/>
                </a:lnTo>
                <a:lnTo>
                  <a:pt x="35941" y="17525"/>
                </a:lnTo>
                <a:lnTo>
                  <a:pt x="35941" y="34543"/>
                </a:lnTo>
                <a:lnTo>
                  <a:pt x="29591" y="38988"/>
                </a:lnTo>
                <a:lnTo>
                  <a:pt x="9398" y="38988"/>
                </a:lnTo>
                <a:lnTo>
                  <a:pt x="9398" y="52450"/>
                </a:lnTo>
                <a:lnTo>
                  <a:pt x="17399" y="52450"/>
                </a:lnTo>
                <a:lnTo>
                  <a:pt x="26733" y="53332"/>
                </a:lnTo>
                <a:lnTo>
                  <a:pt x="33400" y="55975"/>
                </a:lnTo>
                <a:lnTo>
                  <a:pt x="37401" y="60380"/>
                </a:lnTo>
                <a:lnTo>
                  <a:pt x="38735" y="66547"/>
                </a:lnTo>
                <a:lnTo>
                  <a:pt x="38735" y="70993"/>
                </a:lnTo>
                <a:lnTo>
                  <a:pt x="37084" y="74549"/>
                </a:lnTo>
                <a:lnTo>
                  <a:pt x="30734" y="79375"/>
                </a:lnTo>
                <a:lnTo>
                  <a:pt x="26416" y="80518"/>
                </a:lnTo>
                <a:lnTo>
                  <a:pt x="53812" y="80518"/>
                </a:lnTo>
                <a:lnTo>
                  <a:pt x="56387" y="75056"/>
                </a:lnTo>
                <a:lnTo>
                  <a:pt x="56387" y="60832"/>
                </a:lnTo>
                <a:lnTo>
                  <a:pt x="54483" y="56006"/>
                </a:lnTo>
                <a:lnTo>
                  <a:pt x="50546" y="52069"/>
                </a:lnTo>
                <a:lnTo>
                  <a:pt x="46736" y="48006"/>
                </a:lnTo>
                <a:lnTo>
                  <a:pt x="41656" y="45719"/>
                </a:lnTo>
                <a:lnTo>
                  <a:pt x="35433" y="45084"/>
                </a:lnTo>
                <a:lnTo>
                  <a:pt x="35433" y="44831"/>
                </a:lnTo>
                <a:lnTo>
                  <a:pt x="43340" y="41640"/>
                </a:lnTo>
                <a:lnTo>
                  <a:pt x="48974" y="36829"/>
                </a:lnTo>
                <a:lnTo>
                  <a:pt x="52345" y="30400"/>
                </a:lnTo>
                <a:lnTo>
                  <a:pt x="53467" y="22351"/>
                </a:lnTo>
                <a:lnTo>
                  <a:pt x="53467" y="15366"/>
                </a:lnTo>
                <a:lnTo>
                  <a:pt x="52521" y="13334"/>
                </a:lnTo>
                <a:close/>
              </a:path>
              <a:path w="56514" h="93979">
                <a:moveTo>
                  <a:pt x="33655" y="0"/>
                </a:moveTo>
                <a:lnTo>
                  <a:pt x="16891" y="0"/>
                </a:lnTo>
                <a:lnTo>
                  <a:pt x="9525" y="1650"/>
                </a:lnTo>
                <a:lnTo>
                  <a:pt x="3429" y="4952"/>
                </a:lnTo>
                <a:lnTo>
                  <a:pt x="3429" y="19431"/>
                </a:lnTo>
                <a:lnTo>
                  <a:pt x="9144" y="15366"/>
                </a:lnTo>
                <a:lnTo>
                  <a:pt x="15112" y="13334"/>
                </a:lnTo>
                <a:lnTo>
                  <a:pt x="52521" y="13334"/>
                </a:lnTo>
                <a:lnTo>
                  <a:pt x="50926" y="9906"/>
                </a:lnTo>
                <a:lnTo>
                  <a:pt x="45593" y="5968"/>
                </a:lnTo>
                <a:lnTo>
                  <a:pt x="40386" y="1904"/>
                </a:lnTo>
                <a:lnTo>
                  <a:pt x="33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97044" y="3897579"/>
            <a:ext cx="567690" cy="74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맑은 고딕"/>
                <a:cs typeface="맑은 고딕"/>
              </a:rPr>
              <a:t>콜센터</a:t>
            </a:r>
            <a:endParaRPr sz="14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맑은 고딕"/>
                <a:cs typeface="맑은 고딕"/>
              </a:rPr>
              <a:t>운영</a:t>
            </a:r>
            <a:endParaRPr sz="14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3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45379" y="2811780"/>
            <a:ext cx="1066800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71415" y="2274443"/>
            <a:ext cx="1419860" cy="1156335"/>
          </a:xfrm>
          <a:custGeom>
            <a:avLst/>
            <a:gdLst/>
            <a:ahLst/>
            <a:cxnLst/>
            <a:rect l="l" t="t" r="r" b="b"/>
            <a:pathLst>
              <a:path w="1419860" h="1156335">
                <a:moveTo>
                  <a:pt x="507492" y="0"/>
                </a:moveTo>
                <a:lnTo>
                  <a:pt x="0" y="1155954"/>
                </a:lnTo>
                <a:lnTo>
                  <a:pt x="1419606" y="578104"/>
                </a:lnTo>
                <a:lnTo>
                  <a:pt x="1410269" y="549483"/>
                </a:lnTo>
                <a:lnTo>
                  <a:pt x="1388119" y="493718"/>
                </a:lnTo>
                <a:lnTo>
                  <a:pt x="1354065" y="427424"/>
                </a:lnTo>
                <a:lnTo>
                  <a:pt x="1330474" y="389751"/>
                </a:lnTo>
                <a:lnTo>
                  <a:pt x="1304566" y="353610"/>
                </a:lnTo>
                <a:lnTo>
                  <a:pt x="1276399" y="319031"/>
                </a:lnTo>
                <a:lnTo>
                  <a:pt x="1246030" y="286046"/>
                </a:lnTo>
                <a:lnTo>
                  <a:pt x="1213517" y="254684"/>
                </a:lnTo>
                <a:lnTo>
                  <a:pt x="1178917" y="224978"/>
                </a:lnTo>
                <a:lnTo>
                  <a:pt x="1142287" y="196956"/>
                </a:lnTo>
                <a:lnTo>
                  <a:pt x="1103685" y="170650"/>
                </a:lnTo>
                <a:lnTo>
                  <a:pt x="1063168" y="146092"/>
                </a:lnTo>
                <a:lnTo>
                  <a:pt x="1020793" y="123310"/>
                </a:lnTo>
                <a:lnTo>
                  <a:pt x="976618" y="102336"/>
                </a:lnTo>
                <a:lnTo>
                  <a:pt x="930700" y="83201"/>
                </a:lnTo>
                <a:lnTo>
                  <a:pt x="883096" y="65936"/>
                </a:lnTo>
                <a:lnTo>
                  <a:pt x="833864" y="50571"/>
                </a:lnTo>
                <a:lnTo>
                  <a:pt x="783062" y="37136"/>
                </a:lnTo>
                <a:lnTo>
                  <a:pt x="730745" y="25663"/>
                </a:lnTo>
                <a:lnTo>
                  <a:pt x="676973" y="16182"/>
                </a:lnTo>
                <a:lnTo>
                  <a:pt x="621801" y="8724"/>
                </a:lnTo>
                <a:lnTo>
                  <a:pt x="565289" y="3320"/>
                </a:lnTo>
                <a:lnTo>
                  <a:pt x="507492" y="0"/>
                </a:lnTo>
                <a:close/>
              </a:path>
            </a:pathLst>
          </a:custGeom>
          <a:solidFill>
            <a:srgbClr val="C3B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17059" y="2627757"/>
            <a:ext cx="690880" cy="168275"/>
          </a:xfrm>
          <a:custGeom>
            <a:avLst/>
            <a:gdLst/>
            <a:ahLst/>
            <a:cxnLst/>
            <a:rect l="l" t="t" r="r" b="b"/>
            <a:pathLst>
              <a:path w="690879" h="168275">
                <a:moveTo>
                  <a:pt x="77596" y="2286"/>
                </a:moveTo>
                <a:lnTo>
                  <a:pt x="37083" y="13081"/>
                </a:lnTo>
                <a:lnTo>
                  <a:pt x="21970" y="40512"/>
                </a:lnTo>
                <a:lnTo>
                  <a:pt x="22923" y="48559"/>
                </a:lnTo>
                <a:lnTo>
                  <a:pt x="55022" y="76866"/>
                </a:lnTo>
                <a:lnTo>
                  <a:pt x="77977" y="79629"/>
                </a:lnTo>
                <a:lnTo>
                  <a:pt x="89713" y="78916"/>
                </a:lnTo>
                <a:lnTo>
                  <a:pt x="124870" y="62301"/>
                </a:lnTo>
                <a:lnTo>
                  <a:pt x="126033" y="60706"/>
                </a:lnTo>
                <a:lnTo>
                  <a:pt x="67182" y="60706"/>
                </a:lnTo>
                <a:lnTo>
                  <a:pt x="59054" y="58801"/>
                </a:lnTo>
                <a:lnTo>
                  <a:pt x="53086" y="54991"/>
                </a:lnTo>
                <a:lnTo>
                  <a:pt x="47243" y="51181"/>
                </a:lnTo>
                <a:lnTo>
                  <a:pt x="44195" y="46355"/>
                </a:lnTo>
                <a:lnTo>
                  <a:pt x="44272" y="34417"/>
                </a:lnTo>
                <a:lnTo>
                  <a:pt x="47116" y="29718"/>
                </a:lnTo>
                <a:lnTo>
                  <a:pt x="52958" y="25908"/>
                </a:lnTo>
                <a:lnTo>
                  <a:pt x="58800" y="21971"/>
                </a:lnTo>
                <a:lnTo>
                  <a:pt x="67055" y="20066"/>
                </a:lnTo>
                <a:lnTo>
                  <a:pt x="126037" y="20066"/>
                </a:lnTo>
                <a:lnTo>
                  <a:pt x="125031" y="18688"/>
                </a:lnTo>
                <a:lnTo>
                  <a:pt x="118363" y="12954"/>
                </a:lnTo>
                <a:lnTo>
                  <a:pt x="110101" y="8286"/>
                </a:lnTo>
                <a:lnTo>
                  <a:pt x="100552" y="4953"/>
                </a:lnTo>
                <a:lnTo>
                  <a:pt x="89717" y="2952"/>
                </a:lnTo>
                <a:lnTo>
                  <a:pt x="77596" y="2286"/>
                </a:lnTo>
                <a:close/>
              </a:path>
              <a:path w="690879" h="168275">
                <a:moveTo>
                  <a:pt x="126037" y="20066"/>
                </a:moveTo>
                <a:lnTo>
                  <a:pt x="87883" y="20066"/>
                </a:lnTo>
                <a:lnTo>
                  <a:pt x="96012" y="21971"/>
                </a:lnTo>
                <a:lnTo>
                  <a:pt x="107950" y="29591"/>
                </a:lnTo>
                <a:lnTo>
                  <a:pt x="110870" y="34417"/>
                </a:lnTo>
                <a:lnTo>
                  <a:pt x="110870" y="46355"/>
                </a:lnTo>
                <a:lnTo>
                  <a:pt x="107950" y="51181"/>
                </a:lnTo>
                <a:lnTo>
                  <a:pt x="101980" y="54991"/>
                </a:lnTo>
                <a:lnTo>
                  <a:pt x="96138" y="58801"/>
                </a:lnTo>
                <a:lnTo>
                  <a:pt x="88011" y="60706"/>
                </a:lnTo>
                <a:lnTo>
                  <a:pt x="126033" y="60706"/>
                </a:lnTo>
                <a:lnTo>
                  <a:pt x="129714" y="55657"/>
                </a:lnTo>
                <a:lnTo>
                  <a:pt x="132629" y="48394"/>
                </a:lnTo>
                <a:lnTo>
                  <a:pt x="133603" y="40512"/>
                </a:lnTo>
                <a:lnTo>
                  <a:pt x="132651" y="32492"/>
                </a:lnTo>
                <a:lnTo>
                  <a:pt x="129793" y="25209"/>
                </a:lnTo>
                <a:lnTo>
                  <a:pt x="126037" y="20066"/>
                </a:lnTo>
                <a:close/>
              </a:path>
              <a:path w="690879" h="168275">
                <a:moveTo>
                  <a:pt x="61087" y="112141"/>
                </a:moveTo>
                <a:lnTo>
                  <a:pt x="39496" y="112141"/>
                </a:lnTo>
                <a:lnTo>
                  <a:pt x="39496" y="167767"/>
                </a:lnTo>
                <a:lnTo>
                  <a:pt x="61087" y="167767"/>
                </a:lnTo>
                <a:lnTo>
                  <a:pt x="61087" y="112141"/>
                </a:lnTo>
                <a:close/>
              </a:path>
              <a:path w="690879" h="168275">
                <a:moveTo>
                  <a:pt x="116458" y="112141"/>
                </a:moveTo>
                <a:lnTo>
                  <a:pt x="94741" y="112141"/>
                </a:lnTo>
                <a:lnTo>
                  <a:pt x="94741" y="167767"/>
                </a:lnTo>
                <a:lnTo>
                  <a:pt x="116458" y="167767"/>
                </a:lnTo>
                <a:lnTo>
                  <a:pt x="116458" y="112141"/>
                </a:lnTo>
                <a:close/>
              </a:path>
              <a:path w="690879" h="168275">
                <a:moveTo>
                  <a:pt x="155828" y="93726"/>
                </a:moveTo>
                <a:lnTo>
                  <a:pt x="0" y="93726"/>
                </a:lnTo>
                <a:lnTo>
                  <a:pt x="0" y="112141"/>
                </a:lnTo>
                <a:lnTo>
                  <a:pt x="155828" y="112141"/>
                </a:lnTo>
                <a:lnTo>
                  <a:pt x="155828" y="93726"/>
                </a:lnTo>
                <a:close/>
              </a:path>
              <a:path w="690879" h="168275">
                <a:moveTo>
                  <a:pt x="318642" y="0"/>
                </a:moveTo>
                <a:lnTo>
                  <a:pt x="297179" y="0"/>
                </a:lnTo>
                <a:lnTo>
                  <a:pt x="297179" y="167894"/>
                </a:lnTo>
                <a:lnTo>
                  <a:pt x="318642" y="167894"/>
                </a:lnTo>
                <a:lnTo>
                  <a:pt x="318642" y="0"/>
                </a:lnTo>
                <a:close/>
              </a:path>
              <a:path w="690879" h="168275">
                <a:moveTo>
                  <a:pt x="240918" y="32512"/>
                </a:moveTo>
                <a:lnTo>
                  <a:pt x="219075" y="32512"/>
                </a:lnTo>
                <a:lnTo>
                  <a:pt x="219075" y="50292"/>
                </a:lnTo>
                <a:lnTo>
                  <a:pt x="218261" y="59820"/>
                </a:lnTo>
                <a:lnTo>
                  <a:pt x="199032" y="97551"/>
                </a:lnTo>
                <a:lnTo>
                  <a:pt x="176529" y="115697"/>
                </a:lnTo>
                <a:lnTo>
                  <a:pt x="192531" y="129667"/>
                </a:lnTo>
                <a:lnTo>
                  <a:pt x="202533" y="121854"/>
                </a:lnTo>
                <a:lnTo>
                  <a:pt x="212153" y="111934"/>
                </a:lnTo>
                <a:lnTo>
                  <a:pt x="221398" y="99885"/>
                </a:lnTo>
                <a:lnTo>
                  <a:pt x="230250" y="85725"/>
                </a:lnTo>
                <a:lnTo>
                  <a:pt x="254214" y="85725"/>
                </a:lnTo>
                <a:lnTo>
                  <a:pt x="240975" y="50292"/>
                </a:lnTo>
                <a:lnTo>
                  <a:pt x="240918" y="32512"/>
                </a:lnTo>
                <a:close/>
              </a:path>
              <a:path w="690879" h="168275">
                <a:moveTo>
                  <a:pt x="254214" y="85725"/>
                </a:moveTo>
                <a:lnTo>
                  <a:pt x="230250" y="85725"/>
                </a:lnTo>
                <a:lnTo>
                  <a:pt x="237626" y="96986"/>
                </a:lnTo>
                <a:lnTo>
                  <a:pt x="246395" y="107521"/>
                </a:lnTo>
                <a:lnTo>
                  <a:pt x="256522" y="117318"/>
                </a:lnTo>
                <a:lnTo>
                  <a:pt x="267969" y="126365"/>
                </a:lnTo>
                <a:lnTo>
                  <a:pt x="282448" y="110362"/>
                </a:lnTo>
                <a:lnTo>
                  <a:pt x="274512" y="105695"/>
                </a:lnTo>
                <a:lnTo>
                  <a:pt x="267065" y="99885"/>
                </a:lnTo>
                <a:lnTo>
                  <a:pt x="260070" y="92932"/>
                </a:lnTo>
                <a:lnTo>
                  <a:pt x="254214" y="85725"/>
                </a:lnTo>
                <a:close/>
              </a:path>
              <a:path w="690879" h="168275">
                <a:moveTo>
                  <a:pt x="276478" y="14097"/>
                </a:moveTo>
                <a:lnTo>
                  <a:pt x="182752" y="14097"/>
                </a:lnTo>
                <a:lnTo>
                  <a:pt x="182752" y="32512"/>
                </a:lnTo>
                <a:lnTo>
                  <a:pt x="276478" y="32512"/>
                </a:lnTo>
                <a:lnTo>
                  <a:pt x="276478" y="14097"/>
                </a:lnTo>
                <a:close/>
              </a:path>
              <a:path w="690879" h="168275">
                <a:moveTo>
                  <a:pt x="512444" y="126619"/>
                </a:moveTo>
                <a:lnTo>
                  <a:pt x="356615" y="126619"/>
                </a:lnTo>
                <a:lnTo>
                  <a:pt x="356615" y="144780"/>
                </a:lnTo>
                <a:lnTo>
                  <a:pt x="512444" y="144780"/>
                </a:lnTo>
                <a:lnTo>
                  <a:pt x="512444" y="126619"/>
                </a:lnTo>
                <a:close/>
              </a:path>
              <a:path w="690879" h="168275">
                <a:moveTo>
                  <a:pt x="445388" y="96139"/>
                </a:moveTo>
                <a:lnTo>
                  <a:pt x="423417" y="96139"/>
                </a:lnTo>
                <a:lnTo>
                  <a:pt x="423417" y="126619"/>
                </a:lnTo>
                <a:lnTo>
                  <a:pt x="445388" y="126619"/>
                </a:lnTo>
                <a:lnTo>
                  <a:pt x="445388" y="96139"/>
                </a:lnTo>
                <a:close/>
              </a:path>
              <a:path w="690879" h="168275">
                <a:moveTo>
                  <a:pt x="402081" y="12573"/>
                </a:moveTo>
                <a:lnTo>
                  <a:pt x="380111" y="12573"/>
                </a:lnTo>
                <a:lnTo>
                  <a:pt x="380111" y="96139"/>
                </a:lnTo>
                <a:lnTo>
                  <a:pt x="488823" y="96139"/>
                </a:lnTo>
                <a:lnTo>
                  <a:pt x="488823" y="77978"/>
                </a:lnTo>
                <a:lnTo>
                  <a:pt x="402081" y="77978"/>
                </a:lnTo>
                <a:lnTo>
                  <a:pt x="402081" y="56387"/>
                </a:lnTo>
                <a:lnTo>
                  <a:pt x="488823" y="56387"/>
                </a:lnTo>
                <a:lnTo>
                  <a:pt x="488823" y="37973"/>
                </a:lnTo>
                <a:lnTo>
                  <a:pt x="402081" y="37973"/>
                </a:lnTo>
                <a:lnTo>
                  <a:pt x="402081" y="12573"/>
                </a:lnTo>
                <a:close/>
              </a:path>
              <a:path w="690879" h="168275">
                <a:moveTo>
                  <a:pt x="488823" y="56387"/>
                </a:moveTo>
                <a:lnTo>
                  <a:pt x="466978" y="56387"/>
                </a:lnTo>
                <a:lnTo>
                  <a:pt x="466978" y="77978"/>
                </a:lnTo>
                <a:lnTo>
                  <a:pt x="488823" y="77978"/>
                </a:lnTo>
                <a:lnTo>
                  <a:pt x="488823" y="56387"/>
                </a:lnTo>
                <a:close/>
              </a:path>
              <a:path w="690879" h="168275">
                <a:moveTo>
                  <a:pt x="488823" y="12573"/>
                </a:moveTo>
                <a:lnTo>
                  <a:pt x="466978" y="12573"/>
                </a:lnTo>
                <a:lnTo>
                  <a:pt x="466978" y="37973"/>
                </a:lnTo>
                <a:lnTo>
                  <a:pt x="488823" y="37973"/>
                </a:lnTo>
                <a:lnTo>
                  <a:pt x="488823" y="12573"/>
                </a:lnTo>
                <a:close/>
              </a:path>
              <a:path w="690879" h="168275">
                <a:moveTo>
                  <a:pt x="623569" y="3556"/>
                </a:moveTo>
                <a:lnTo>
                  <a:pt x="601726" y="3556"/>
                </a:lnTo>
                <a:lnTo>
                  <a:pt x="601726" y="11176"/>
                </a:lnTo>
                <a:lnTo>
                  <a:pt x="600678" y="18538"/>
                </a:lnTo>
                <a:lnTo>
                  <a:pt x="565515" y="49133"/>
                </a:lnTo>
                <a:lnTo>
                  <a:pt x="540638" y="54737"/>
                </a:lnTo>
                <a:lnTo>
                  <a:pt x="553592" y="71247"/>
                </a:lnTo>
                <a:lnTo>
                  <a:pt x="596503" y="53457"/>
                </a:lnTo>
                <a:lnTo>
                  <a:pt x="612648" y="37973"/>
                </a:lnTo>
                <a:lnTo>
                  <a:pt x="638935" y="37973"/>
                </a:lnTo>
                <a:lnTo>
                  <a:pt x="632946" y="32589"/>
                </a:lnTo>
                <a:lnTo>
                  <a:pt x="627745" y="25765"/>
                </a:lnTo>
                <a:lnTo>
                  <a:pt x="624615" y="18631"/>
                </a:lnTo>
                <a:lnTo>
                  <a:pt x="623569" y="11176"/>
                </a:lnTo>
                <a:lnTo>
                  <a:pt x="623569" y="3556"/>
                </a:lnTo>
                <a:close/>
              </a:path>
              <a:path w="690879" h="168275">
                <a:moveTo>
                  <a:pt x="638935" y="37973"/>
                </a:moveTo>
                <a:lnTo>
                  <a:pt x="612648" y="37973"/>
                </a:lnTo>
                <a:lnTo>
                  <a:pt x="616844" y="43066"/>
                </a:lnTo>
                <a:lnTo>
                  <a:pt x="654161" y="65833"/>
                </a:lnTo>
                <a:lnTo>
                  <a:pt x="673100" y="71247"/>
                </a:lnTo>
                <a:lnTo>
                  <a:pt x="684276" y="54991"/>
                </a:lnTo>
                <a:lnTo>
                  <a:pt x="671228" y="52796"/>
                </a:lnTo>
                <a:lnTo>
                  <a:pt x="659526" y="49434"/>
                </a:lnTo>
                <a:lnTo>
                  <a:pt x="649182" y="44882"/>
                </a:lnTo>
                <a:lnTo>
                  <a:pt x="640206" y="39116"/>
                </a:lnTo>
                <a:lnTo>
                  <a:pt x="638935" y="37973"/>
                </a:lnTo>
                <a:close/>
              </a:path>
              <a:path w="690879" h="168275">
                <a:moveTo>
                  <a:pt x="623569" y="105537"/>
                </a:moveTo>
                <a:lnTo>
                  <a:pt x="601726" y="105537"/>
                </a:lnTo>
                <a:lnTo>
                  <a:pt x="601726" y="167894"/>
                </a:lnTo>
                <a:lnTo>
                  <a:pt x="623569" y="167894"/>
                </a:lnTo>
                <a:lnTo>
                  <a:pt x="623569" y="105537"/>
                </a:lnTo>
                <a:close/>
              </a:path>
              <a:path w="690879" h="168275">
                <a:moveTo>
                  <a:pt x="690752" y="87122"/>
                </a:moveTo>
                <a:lnTo>
                  <a:pt x="534924" y="87122"/>
                </a:lnTo>
                <a:lnTo>
                  <a:pt x="534924" y="105537"/>
                </a:lnTo>
                <a:lnTo>
                  <a:pt x="690752" y="105537"/>
                </a:lnTo>
                <a:lnTo>
                  <a:pt x="690752" y="87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1844" y="2841117"/>
            <a:ext cx="332740" cy="168275"/>
          </a:xfrm>
          <a:custGeom>
            <a:avLst/>
            <a:gdLst/>
            <a:ahLst/>
            <a:cxnLst/>
            <a:rect l="l" t="t" r="r" b="b"/>
            <a:pathLst>
              <a:path w="332739" h="168275">
                <a:moveTo>
                  <a:pt x="139700" y="84074"/>
                </a:moveTo>
                <a:lnTo>
                  <a:pt x="117982" y="84074"/>
                </a:lnTo>
                <a:lnTo>
                  <a:pt x="117982" y="167894"/>
                </a:lnTo>
                <a:lnTo>
                  <a:pt x="139700" y="167894"/>
                </a:lnTo>
                <a:lnTo>
                  <a:pt x="139700" y="84074"/>
                </a:lnTo>
                <a:close/>
              </a:path>
              <a:path w="332739" h="168275">
                <a:moveTo>
                  <a:pt x="102742" y="3429"/>
                </a:moveTo>
                <a:lnTo>
                  <a:pt x="81279" y="3429"/>
                </a:lnTo>
                <a:lnTo>
                  <a:pt x="81279" y="162941"/>
                </a:lnTo>
                <a:lnTo>
                  <a:pt x="102742" y="162941"/>
                </a:lnTo>
                <a:lnTo>
                  <a:pt x="102742" y="84074"/>
                </a:lnTo>
                <a:lnTo>
                  <a:pt x="139700" y="84074"/>
                </a:lnTo>
                <a:lnTo>
                  <a:pt x="139700" y="65659"/>
                </a:lnTo>
                <a:lnTo>
                  <a:pt x="102742" y="65659"/>
                </a:lnTo>
                <a:lnTo>
                  <a:pt x="102742" y="3429"/>
                </a:lnTo>
                <a:close/>
              </a:path>
              <a:path w="332739" h="168275">
                <a:moveTo>
                  <a:pt x="139700" y="0"/>
                </a:moveTo>
                <a:lnTo>
                  <a:pt x="117982" y="0"/>
                </a:lnTo>
                <a:lnTo>
                  <a:pt x="117982" y="65659"/>
                </a:lnTo>
                <a:lnTo>
                  <a:pt x="139700" y="65659"/>
                </a:lnTo>
                <a:lnTo>
                  <a:pt x="139700" y="0"/>
                </a:lnTo>
                <a:close/>
              </a:path>
              <a:path w="332739" h="168275">
                <a:moveTo>
                  <a:pt x="66166" y="14224"/>
                </a:moveTo>
                <a:lnTo>
                  <a:pt x="0" y="14224"/>
                </a:lnTo>
                <a:lnTo>
                  <a:pt x="0" y="121285"/>
                </a:lnTo>
                <a:lnTo>
                  <a:pt x="21597" y="121096"/>
                </a:lnTo>
                <a:lnTo>
                  <a:pt x="40671" y="120538"/>
                </a:lnTo>
                <a:lnTo>
                  <a:pt x="57221" y="119624"/>
                </a:lnTo>
                <a:lnTo>
                  <a:pt x="71246" y="118363"/>
                </a:lnTo>
                <a:lnTo>
                  <a:pt x="69918" y="102870"/>
                </a:lnTo>
                <a:lnTo>
                  <a:pt x="21335" y="102870"/>
                </a:lnTo>
                <a:lnTo>
                  <a:pt x="21335" y="32638"/>
                </a:lnTo>
                <a:lnTo>
                  <a:pt x="66166" y="32638"/>
                </a:lnTo>
                <a:lnTo>
                  <a:pt x="66166" y="14224"/>
                </a:lnTo>
                <a:close/>
              </a:path>
              <a:path w="332739" h="168275">
                <a:moveTo>
                  <a:pt x="69722" y="100584"/>
                </a:moveTo>
                <a:lnTo>
                  <a:pt x="60455" y="101584"/>
                </a:lnTo>
                <a:lnTo>
                  <a:pt x="50926" y="102298"/>
                </a:lnTo>
                <a:lnTo>
                  <a:pt x="41112" y="102727"/>
                </a:lnTo>
                <a:lnTo>
                  <a:pt x="30987" y="102870"/>
                </a:lnTo>
                <a:lnTo>
                  <a:pt x="69918" y="102870"/>
                </a:lnTo>
                <a:lnTo>
                  <a:pt x="69722" y="100584"/>
                </a:lnTo>
                <a:close/>
              </a:path>
              <a:path w="332739" h="168275">
                <a:moveTo>
                  <a:pt x="307085" y="0"/>
                </a:moveTo>
                <a:lnTo>
                  <a:pt x="285241" y="0"/>
                </a:lnTo>
                <a:lnTo>
                  <a:pt x="285241" y="98044"/>
                </a:lnTo>
                <a:lnTo>
                  <a:pt x="307085" y="98044"/>
                </a:lnTo>
                <a:lnTo>
                  <a:pt x="307085" y="59562"/>
                </a:lnTo>
                <a:lnTo>
                  <a:pt x="332613" y="59562"/>
                </a:lnTo>
                <a:lnTo>
                  <a:pt x="332613" y="41148"/>
                </a:lnTo>
                <a:lnTo>
                  <a:pt x="307085" y="41148"/>
                </a:lnTo>
                <a:lnTo>
                  <a:pt x="307085" y="0"/>
                </a:lnTo>
                <a:close/>
              </a:path>
              <a:path w="332739" h="168275">
                <a:moveTo>
                  <a:pt x="232790" y="5334"/>
                </a:moveTo>
                <a:lnTo>
                  <a:pt x="210946" y="5334"/>
                </a:lnTo>
                <a:lnTo>
                  <a:pt x="210946" y="26162"/>
                </a:lnTo>
                <a:lnTo>
                  <a:pt x="210210" y="34091"/>
                </a:lnTo>
                <a:lnTo>
                  <a:pt x="185801" y="70278"/>
                </a:lnTo>
                <a:lnTo>
                  <a:pt x="168909" y="80137"/>
                </a:lnTo>
                <a:lnTo>
                  <a:pt x="184911" y="95758"/>
                </a:lnTo>
                <a:lnTo>
                  <a:pt x="215979" y="68516"/>
                </a:lnTo>
                <a:lnTo>
                  <a:pt x="222376" y="58800"/>
                </a:lnTo>
                <a:lnTo>
                  <a:pt x="248673" y="58800"/>
                </a:lnTo>
                <a:lnTo>
                  <a:pt x="232850" y="26162"/>
                </a:lnTo>
                <a:lnTo>
                  <a:pt x="232790" y="5334"/>
                </a:lnTo>
                <a:close/>
              </a:path>
              <a:path w="332739" h="168275">
                <a:moveTo>
                  <a:pt x="248673" y="58800"/>
                </a:moveTo>
                <a:lnTo>
                  <a:pt x="222376" y="58800"/>
                </a:lnTo>
                <a:lnTo>
                  <a:pt x="229332" y="68085"/>
                </a:lnTo>
                <a:lnTo>
                  <a:pt x="238013" y="76501"/>
                </a:lnTo>
                <a:lnTo>
                  <a:pt x="248433" y="84036"/>
                </a:lnTo>
                <a:lnTo>
                  <a:pt x="260603" y="90677"/>
                </a:lnTo>
                <a:lnTo>
                  <a:pt x="274573" y="73279"/>
                </a:lnTo>
                <a:lnTo>
                  <a:pt x="265938" y="70246"/>
                </a:lnTo>
                <a:lnTo>
                  <a:pt x="258175" y="66230"/>
                </a:lnTo>
                <a:lnTo>
                  <a:pt x="251088" y="61134"/>
                </a:lnTo>
                <a:lnTo>
                  <a:pt x="248673" y="58800"/>
                </a:lnTo>
                <a:close/>
              </a:path>
              <a:path w="332739" h="168275">
                <a:moveTo>
                  <a:pt x="253872" y="100584"/>
                </a:moveTo>
                <a:lnTo>
                  <a:pt x="212597" y="109600"/>
                </a:lnTo>
                <a:lnTo>
                  <a:pt x="197865" y="133731"/>
                </a:lnTo>
                <a:lnTo>
                  <a:pt x="198780" y="140970"/>
                </a:lnTo>
                <a:lnTo>
                  <a:pt x="230124" y="164973"/>
                </a:lnTo>
                <a:lnTo>
                  <a:pt x="253872" y="167259"/>
                </a:lnTo>
                <a:lnTo>
                  <a:pt x="266447" y="166687"/>
                </a:lnTo>
                <a:lnTo>
                  <a:pt x="304850" y="149098"/>
                </a:lnTo>
                <a:lnTo>
                  <a:pt x="253872" y="149098"/>
                </a:lnTo>
                <a:lnTo>
                  <a:pt x="239277" y="148125"/>
                </a:lnTo>
                <a:lnTo>
                  <a:pt x="228838" y="145224"/>
                </a:lnTo>
                <a:lnTo>
                  <a:pt x="222565" y="140418"/>
                </a:lnTo>
                <a:lnTo>
                  <a:pt x="220471" y="133731"/>
                </a:lnTo>
                <a:lnTo>
                  <a:pt x="222565" y="127156"/>
                </a:lnTo>
                <a:lnTo>
                  <a:pt x="228838" y="122475"/>
                </a:lnTo>
                <a:lnTo>
                  <a:pt x="239277" y="119675"/>
                </a:lnTo>
                <a:lnTo>
                  <a:pt x="253872" y="118745"/>
                </a:lnTo>
                <a:lnTo>
                  <a:pt x="305053" y="118745"/>
                </a:lnTo>
                <a:lnTo>
                  <a:pt x="301521" y="114460"/>
                </a:lnTo>
                <a:lnTo>
                  <a:pt x="295020" y="109600"/>
                </a:lnTo>
                <a:lnTo>
                  <a:pt x="286948" y="105620"/>
                </a:lnTo>
                <a:lnTo>
                  <a:pt x="277399" y="102806"/>
                </a:lnTo>
                <a:lnTo>
                  <a:pt x="266374" y="101135"/>
                </a:lnTo>
                <a:lnTo>
                  <a:pt x="253872" y="100584"/>
                </a:lnTo>
                <a:close/>
              </a:path>
              <a:path w="332739" h="168275">
                <a:moveTo>
                  <a:pt x="305053" y="118745"/>
                </a:moveTo>
                <a:lnTo>
                  <a:pt x="253872" y="118745"/>
                </a:lnTo>
                <a:lnTo>
                  <a:pt x="268541" y="119675"/>
                </a:lnTo>
                <a:lnTo>
                  <a:pt x="279018" y="122475"/>
                </a:lnTo>
                <a:lnTo>
                  <a:pt x="285305" y="127156"/>
                </a:lnTo>
                <a:lnTo>
                  <a:pt x="287400" y="133731"/>
                </a:lnTo>
                <a:lnTo>
                  <a:pt x="285305" y="140418"/>
                </a:lnTo>
                <a:lnTo>
                  <a:pt x="279018" y="145224"/>
                </a:lnTo>
                <a:lnTo>
                  <a:pt x="268541" y="148125"/>
                </a:lnTo>
                <a:lnTo>
                  <a:pt x="253872" y="149098"/>
                </a:lnTo>
                <a:lnTo>
                  <a:pt x="304850" y="149098"/>
                </a:lnTo>
                <a:lnTo>
                  <a:pt x="306181" y="147447"/>
                </a:lnTo>
                <a:lnTo>
                  <a:pt x="308953" y="140970"/>
                </a:lnTo>
                <a:lnTo>
                  <a:pt x="309879" y="133731"/>
                </a:lnTo>
                <a:lnTo>
                  <a:pt x="308951" y="126513"/>
                </a:lnTo>
                <a:lnTo>
                  <a:pt x="306165" y="120094"/>
                </a:lnTo>
                <a:lnTo>
                  <a:pt x="305053" y="118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4732" y="2337816"/>
            <a:ext cx="348996" cy="326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8275" y="2475611"/>
            <a:ext cx="36830" cy="92710"/>
          </a:xfrm>
          <a:custGeom>
            <a:avLst/>
            <a:gdLst/>
            <a:ahLst/>
            <a:cxnLst/>
            <a:rect l="l" t="t" r="r" b="b"/>
            <a:pathLst>
              <a:path w="36829" h="92710">
                <a:moveTo>
                  <a:pt x="36575" y="20954"/>
                </a:moveTo>
                <a:lnTo>
                  <a:pt x="19303" y="20954"/>
                </a:lnTo>
                <a:lnTo>
                  <a:pt x="19303" y="92455"/>
                </a:lnTo>
                <a:lnTo>
                  <a:pt x="36575" y="92455"/>
                </a:lnTo>
                <a:lnTo>
                  <a:pt x="36575" y="20954"/>
                </a:lnTo>
                <a:close/>
              </a:path>
              <a:path w="36829" h="92710">
                <a:moveTo>
                  <a:pt x="36575" y="0"/>
                </a:moveTo>
                <a:lnTo>
                  <a:pt x="25653" y="0"/>
                </a:lnTo>
                <a:lnTo>
                  <a:pt x="19538" y="4427"/>
                </a:lnTo>
                <a:lnTo>
                  <a:pt x="13208" y="8175"/>
                </a:lnTo>
                <a:lnTo>
                  <a:pt x="6687" y="11233"/>
                </a:lnTo>
                <a:lnTo>
                  <a:pt x="0" y="13588"/>
                </a:lnTo>
                <a:lnTo>
                  <a:pt x="0" y="28828"/>
                </a:lnTo>
                <a:lnTo>
                  <a:pt x="19303" y="20954"/>
                </a:lnTo>
                <a:lnTo>
                  <a:pt x="36575" y="2095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5558" y="3665601"/>
            <a:ext cx="1160779" cy="25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8220" y="3506723"/>
            <a:ext cx="1205865" cy="289560"/>
          </a:xfrm>
          <a:custGeom>
            <a:avLst/>
            <a:gdLst/>
            <a:ahLst/>
            <a:cxnLst/>
            <a:rect l="l" t="t" r="r" b="b"/>
            <a:pathLst>
              <a:path w="1205864" h="289560">
                <a:moveTo>
                  <a:pt x="47625" y="0"/>
                </a:moveTo>
                <a:lnTo>
                  <a:pt x="0" y="164972"/>
                </a:lnTo>
                <a:lnTo>
                  <a:pt x="1205483" y="289559"/>
                </a:lnTo>
                <a:lnTo>
                  <a:pt x="47625" y="0"/>
                </a:lnTo>
                <a:close/>
              </a:path>
            </a:pathLst>
          </a:custGeom>
          <a:solidFill>
            <a:srgbClr val="C3B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27117" y="2861564"/>
            <a:ext cx="1564005" cy="944244"/>
          </a:xfrm>
          <a:custGeom>
            <a:avLst/>
            <a:gdLst/>
            <a:ahLst/>
            <a:cxnLst/>
            <a:rect l="l" t="t" r="r" b="b"/>
            <a:pathLst>
              <a:path w="1564004" h="944245">
                <a:moveTo>
                  <a:pt x="1505331" y="0"/>
                </a:moveTo>
                <a:lnTo>
                  <a:pt x="0" y="644651"/>
                </a:lnTo>
                <a:lnTo>
                  <a:pt x="1369187" y="943863"/>
                </a:lnTo>
                <a:lnTo>
                  <a:pt x="1397820" y="895579"/>
                </a:lnTo>
                <a:lnTo>
                  <a:pt x="1424204" y="847079"/>
                </a:lnTo>
                <a:lnTo>
                  <a:pt x="1448329" y="798419"/>
                </a:lnTo>
                <a:lnTo>
                  <a:pt x="1470189" y="749653"/>
                </a:lnTo>
                <a:lnTo>
                  <a:pt x="1489775" y="700837"/>
                </a:lnTo>
                <a:lnTo>
                  <a:pt x="1507079" y="652026"/>
                </a:lnTo>
                <a:lnTo>
                  <a:pt x="1522094" y="603274"/>
                </a:lnTo>
                <a:lnTo>
                  <a:pt x="1534811" y="554638"/>
                </a:lnTo>
                <a:lnTo>
                  <a:pt x="1545222" y="506171"/>
                </a:lnTo>
                <a:lnTo>
                  <a:pt x="1553321" y="457930"/>
                </a:lnTo>
                <a:lnTo>
                  <a:pt x="1559098" y="409968"/>
                </a:lnTo>
                <a:lnTo>
                  <a:pt x="1562546" y="362342"/>
                </a:lnTo>
                <a:lnTo>
                  <a:pt x="1563656" y="315105"/>
                </a:lnTo>
                <a:lnTo>
                  <a:pt x="1562422" y="268314"/>
                </a:lnTo>
                <a:lnTo>
                  <a:pt x="1558835" y="222023"/>
                </a:lnTo>
                <a:lnTo>
                  <a:pt x="1552887" y="176288"/>
                </a:lnTo>
                <a:lnTo>
                  <a:pt x="1544571" y="131162"/>
                </a:lnTo>
                <a:lnTo>
                  <a:pt x="1533878" y="86703"/>
                </a:lnTo>
                <a:lnTo>
                  <a:pt x="1520800" y="42963"/>
                </a:lnTo>
                <a:lnTo>
                  <a:pt x="1505331" y="0"/>
                </a:lnTo>
                <a:close/>
              </a:path>
            </a:pathLst>
          </a:custGeom>
          <a:solidFill>
            <a:srgbClr val="C3B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59400" y="3281553"/>
            <a:ext cx="217677" cy="132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00700" y="3259582"/>
            <a:ext cx="316865" cy="168275"/>
          </a:xfrm>
          <a:custGeom>
            <a:avLst/>
            <a:gdLst/>
            <a:ahLst/>
            <a:cxnLst/>
            <a:rect l="l" t="t" r="r" b="b"/>
            <a:pathLst>
              <a:path w="316864" h="168275">
                <a:moveTo>
                  <a:pt x="49022" y="106680"/>
                </a:moveTo>
                <a:lnTo>
                  <a:pt x="27050" y="106680"/>
                </a:lnTo>
                <a:lnTo>
                  <a:pt x="27050" y="162052"/>
                </a:lnTo>
                <a:lnTo>
                  <a:pt x="138684" y="162052"/>
                </a:lnTo>
                <a:lnTo>
                  <a:pt x="138684" y="143764"/>
                </a:lnTo>
                <a:lnTo>
                  <a:pt x="49022" y="143764"/>
                </a:lnTo>
                <a:lnTo>
                  <a:pt x="49022" y="106680"/>
                </a:lnTo>
                <a:close/>
              </a:path>
              <a:path w="316864" h="168275">
                <a:moveTo>
                  <a:pt x="135509" y="0"/>
                </a:moveTo>
                <a:lnTo>
                  <a:pt x="114046" y="0"/>
                </a:lnTo>
                <a:lnTo>
                  <a:pt x="114046" y="119634"/>
                </a:lnTo>
                <a:lnTo>
                  <a:pt x="135509" y="119634"/>
                </a:lnTo>
                <a:lnTo>
                  <a:pt x="135509" y="0"/>
                </a:lnTo>
                <a:close/>
              </a:path>
              <a:path w="316864" h="168275">
                <a:moveTo>
                  <a:pt x="45085" y="6604"/>
                </a:moveTo>
                <a:lnTo>
                  <a:pt x="7179" y="25767"/>
                </a:lnTo>
                <a:lnTo>
                  <a:pt x="0" y="51181"/>
                </a:lnTo>
                <a:lnTo>
                  <a:pt x="790" y="60467"/>
                </a:lnTo>
                <a:lnTo>
                  <a:pt x="27346" y="92503"/>
                </a:lnTo>
                <a:lnTo>
                  <a:pt x="45085" y="95631"/>
                </a:lnTo>
                <a:lnTo>
                  <a:pt x="54400" y="94845"/>
                </a:lnTo>
                <a:lnTo>
                  <a:pt x="62912" y="92487"/>
                </a:lnTo>
                <a:lnTo>
                  <a:pt x="70534" y="88612"/>
                </a:lnTo>
                <a:lnTo>
                  <a:pt x="77342" y="83185"/>
                </a:lnTo>
                <a:lnTo>
                  <a:pt x="82315" y="77216"/>
                </a:lnTo>
                <a:lnTo>
                  <a:pt x="38100" y="77216"/>
                </a:lnTo>
                <a:lnTo>
                  <a:pt x="32385" y="74803"/>
                </a:lnTo>
                <a:lnTo>
                  <a:pt x="27939" y="70104"/>
                </a:lnTo>
                <a:lnTo>
                  <a:pt x="23495" y="65278"/>
                </a:lnTo>
                <a:lnTo>
                  <a:pt x="21336" y="58928"/>
                </a:lnTo>
                <a:lnTo>
                  <a:pt x="21336" y="43307"/>
                </a:lnTo>
                <a:lnTo>
                  <a:pt x="23495" y="37084"/>
                </a:lnTo>
                <a:lnTo>
                  <a:pt x="32385" y="27432"/>
                </a:lnTo>
                <a:lnTo>
                  <a:pt x="38100" y="25019"/>
                </a:lnTo>
                <a:lnTo>
                  <a:pt x="82353" y="25019"/>
                </a:lnTo>
                <a:lnTo>
                  <a:pt x="77342" y="19050"/>
                </a:lnTo>
                <a:lnTo>
                  <a:pt x="70534" y="13622"/>
                </a:lnTo>
                <a:lnTo>
                  <a:pt x="62880" y="9731"/>
                </a:lnTo>
                <a:lnTo>
                  <a:pt x="54393" y="7387"/>
                </a:lnTo>
                <a:lnTo>
                  <a:pt x="45085" y="6604"/>
                </a:lnTo>
                <a:close/>
              </a:path>
              <a:path w="316864" h="168275">
                <a:moveTo>
                  <a:pt x="82353" y="25019"/>
                </a:moveTo>
                <a:lnTo>
                  <a:pt x="52070" y="25019"/>
                </a:lnTo>
                <a:lnTo>
                  <a:pt x="57785" y="27432"/>
                </a:lnTo>
                <a:lnTo>
                  <a:pt x="62102" y="32385"/>
                </a:lnTo>
                <a:lnTo>
                  <a:pt x="66548" y="37211"/>
                </a:lnTo>
                <a:lnTo>
                  <a:pt x="68620" y="43307"/>
                </a:lnTo>
                <a:lnTo>
                  <a:pt x="68707" y="58928"/>
                </a:lnTo>
                <a:lnTo>
                  <a:pt x="66548" y="65278"/>
                </a:lnTo>
                <a:lnTo>
                  <a:pt x="62229" y="70104"/>
                </a:lnTo>
                <a:lnTo>
                  <a:pt x="57912" y="74803"/>
                </a:lnTo>
                <a:lnTo>
                  <a:pt x="52197" y="77216"/>
                </a:lnTo>
                <a:lnTo>
                  <a:pt x="82315" y="77216"/>
                </a:lnTo>
                <a:lnTo>
                  <a:pt x="82965" y="76416"/>
                </a:lnTo>
                <a:lnTo>
                  <a:pt x="86951" y="68881"/>
                </a:lnTo>
                <a:lnTo>
                  <a:pt x="89362" y="60465"/>
                </a:lnTo>
                <a:lnTo>
                  <a:pt x="90170" y="51181"/>
                </a:lnTo>
                <a:lnTo>
                  <a:pt x="89362" y="41802"/>
                </a:lnTo>
                <a:lnTo>
                  <a:pt x="86947" y="33305"/>
                </a:lnTo>
                <a:lnTo>
                  <a:pt x="82936" y="25713"/>
                </a:lnTo>
                <a:lnTo>
                  <a:pt x="82353" y="25019"/>
                </a:lnTo>
                <a:close/>
              </a:path>
              <a:path w="316864" h="168275">
                <a:moveTo>
                  <a:pt x="315722" y="0"/>
                </a:moveTo>
                <a:lnTo>
                  <a:pt x="294386" y="0"/>
                </a:lnTo>
                <a:lnTo>
                  <a:pt x="294386" y="21971"/>
                </a:lnTo>
                <a:lnTo>
                  <a:pt x="267462" y="21971"/>
                </a:lnTo>
                <a:lnTo>
                  <a:pt x="267462" y="39624"/>
                </a:lnTo>
                <a:lnTo>
                  <a:pt x="294386" y="39624"/>
                </a:lnTo>
                <a:lnTo>
                  <a:pt x="294386" y="56007"/>
                </a:lnTo>
                <a:lnTo>
                  <a:pt x="266826" y="56007"/>
                </a:lnTo>
                <a:lnTo>
                  <a:pt x="266826" y="73660"/>
                </a:lnTo>
                <a:lnTo>
                  <a:pt x="294386" y="73660"/>
                </a:lnTo>
                <a:lnTo>
                  <a:pt x="294386" y="99187"/>
                </a:lnTo>
                <a:lnTo>
                  <a:pt x="315722" y="99187"/>
                </a:lnTo>
                <a:lnTo>
                  <a:pt x="315722" y="0"/>
                </a:lnTo>
                <a:close/>
              </a:path>
              <a:path w="316864" h="168275">
                <a:moveTo>
                  <a:pt x="259334" y="5969"/>
                </a:moveTo>
                <a:lnTo>
                  <a:pt x="181990" y="5969"/>
                </a:lnTo>
                <a:lnTo>
                  <a:pt x="181990" y="23622"/>
                </a:lnTo>
                <a:lnTo>
                  <a:pt x="237871" y="23622"/>
                </a:lnTo>
                <a:lnTo>
                  <a:pt x="237871" y="40512"/>
                </a:lnTo>
                <a:lnTo>
                  <a:pt x="181990" y="40512"/>
                </a:lnTo>
                <a:lnTo>
                  <a:pt x="181990" y="94234"/>
                </a:lnTo>
                <a:lnTo>
                  <a:pt x="229550" y="94019"/>
                </a:lnTo>
                <a:lnTo>
                  <a:pt x="265811" y="90678"/>
                </a:lnTo>
                <a:lnTo>
                  <a:pt x="263696" y="76581"/>
                </a:lnTo>
                <a:lnTo>
                  <a:pt x="203326" y="76581"/>
                </a:lnTo>
                <a:lnTo>
                  <a:pt x="203326" y="57531"/>
                </a:lnTo>
                <a:lnTo>
                  <a:pt x="259334" y="57531"/>
                </a:lnTo>
                <a:lnTo>
                  <a:pt x="259334" y="5969"/>
                </a:lnTo>
                <a:close/>
              </a:path>
              <a:path w="316864" h="168275">
                <a:moveTo>
                  <a:pt x="263144" y="72898"/>
                </a:moveTo>
                <a:lnTo>
                  <a:pt x="203326" y="76581"/>
                </a:lnTo>
                <a:lnTo>
                  <a:pt x="263696" y="76581"/>
                </a:lnTo>
                <a:lnTo>
                  <a:pt x="263144" y="72898"/>
                </a:lnTo>
                <a:close/>
              </a:path>
              <a:path w="316864" h="168275">
                <a:moveTo>
                  <a:pt x="316484" y="106426"/>
                </a:moveTo>
                <a:lnTo>
                  <a:pt x="204470" y="106426"/>
                </a:lnTo>
                <a:lnTo>
                  <a:pt x="204470" y="124841"/>
                </a:lnTo>
                <a:lnTo>
                  <a:pt x="294639" y="124841"/>
                </a:lnTo>
                <a:lnTo>
                  <a:pt x="294639" y="167894"/>
                </a:lnTo>
                <a:lnTo>
                  <a:pt x="316484" y="167894"/>
                </a:lnTo>
                <a:lnTo>
                  <a:pt x="316484" y="106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79415" y="3472942"/>
            <a:ext cx="337185" cy="168275"/>
          </a:xfrm>
          <a:custGeom>
            <a:avLst/>
            <a:gdLst/>
            <a:ahLst/>
            <a:cxnLst/>
            <a:rect l="l" t="t" r="r" b="b"/>
            <a:pathLst>
              <a:path w="337185" h="168275">
                <a:moveTo>
                  <a:pt x="138175" y="0"/>
                </a:moveTo>
                <a:lnTo>
                  <a:pt x="116332" y="0"/>
                </a:lnTo>
                <a:lnTo>
                  <a:pt x="116332" y="98044"/>
                </a:lnTo>
                <a:lnTo>
                  <a:pt x="138175" y="98044"/>
                </a:lnTo>
                <a:lnTo>
                  <a:pt x="138175" y="59562"/>
                </a:lnTo>
                <a:lnTo>
                  <a:pt x="163702" y="59562"/>
                </a:lnTo>
                <a:lnTo>
                  <a:pt x="163702" y="41148"/>
                </a:lnTo>
                <a:lnTo>
                  <a:pt x="138175" y="41148"/>
                </a:lnTo>
                <a:lnTo>
                  <a:pt x="138175" y="0"/>
                </a:lnTo>
                <a:close/>
              </a:path>
              <a:path w="337185" h="168275">
                <a:moveTo>
                  <a:pt x="63881" y="5334"/>
                </a:moveTo>
                <a:lnTo>
                  <a:pt x="42037" y="5334"/>
                </a:lnTo>
                <a:lnTo>
                  <a:pt x="42037" y="26162"/>
                </a:lnTo>
                <a:lnTo>
                  <a:pt x="41300" y="34091"/>
                </a:lnTo>
                <a:lnTo>
                  <a:pt x="16891" y="70278"/>
                </a:lnTo>
                <a:lnTo>
                  <a:pt x="0" y="80137"/>
                </a:lnTo>
                <a:lnTo>
                  <a:pt x="16001" y="95758"/>
                </a:lnTo>
                <a:lnTo>
                  <a:pt x="47069" y="68516"/>
                </a:lnTo>
                <a:lnTo>
                  <a:pt x="53467" y="58800"/>
                </a:lnTo>
                <a:lnTo>
                  <a:pt x="79763" y="58800"/>
                </a:lnTo>
                <a:lnTo>
                  <a:pt x="63940" y="26162"/>
                </a:lnTo>
                <a:lnTo>
                  <a:pt x="63881" y="5334"/>
                </a:lnTo>
                <a:close/>
              </a:path>
              <a:path w="337185" h="168275">
                <a:moveTo>
                  <a:pt x="79763" y="58800"/>
                </a:moveTo>
                <a:lnTo>
                  <a:pt x="53467" y="58800"/>
                </a:lnTo>
                <a:lnTo>
                  <a:pt x="60422" y="68085"/>
                </a:lnTo>
                <a:lnTo>
                  <a:pt x="69103" y="76501"/>
                </a:lnTo>
                <a:lnTo>
                  <a:pt x="79523" y="84036"/>
                </a:lnTo>
                <a:lnTo>
                  <a:pt x="91694" y="90677"/>
                </a:lnTo>
                <a:lnTo>
                  <a:pt x="105663" y="73279"/>
                </a:lnTo>
                <a:lnTo>
                  <a:pt x="97028" y="70246"/>
                </a:lnTo>
                <a:lnTo>
                  <a:pt x="89265" y="66230"/>
                </a:lnTo>
                <a:lnTo>
                  <a:pt x="82178" y="61134"/>
                </a:lnTo>
                <a:lnTo>
                  <a:pt x="79763" y="58800"/>
                </a:lnTo>
                <a:close/>
              </a:path>
              <a:path w="337185" h="168275">
                <a:moveTo>
                  <a:pt x="84962" y="100584"/>
                </a:moveTo>
                <a:lnTo>
                  <a:pt x="43687" y="109600"/>
                </a:lnTo>
                <a:lnTo>
                  <a:pt x="28956" y="133731"/>
                </a:lnTo>
                <a:lnTo>
                  <a:pt x="29870" y="140970"/>
                </a:lnTo>
                <a:lnTo>
                  <a:pt x="61214" y="164973"/>
                </a:lnTo>
                <a:lnTo>
                  <a:pt x="84962" y="167259"/>
                </a:lnTo>
                <a:lnTo>
                  <a:pt x="97537" y="166687"/>
                </a:lnTo>
                <a:lnTo>
                  <a:pt x="135940" y="149098"/>
                </a:lnTo>
                <a:lnTo>
                  <a:pt x="84962" y="149098"/>
                </a:lnTo>
                <a:lnTo>
                  <a:pt x="70367" y="148125"/>
                </a:lnTo>
                <a:lnTo>
                  <a:pt x="59928" y="145224"/>
                </a:lnTo>
                <a:lnTo>
                  <a:pt x="53655" y="140418"/>
                </a:lnTo>
                <a:lnTo>
                  <a:pt x="51562" y="133731"/>
                </a:lnTo>
                <a:lnTo>
                  <a:pt x="53655" y="127156"/>
                </a:lnTo>
                <a:lnTo>
                  <a:pt x="59928" y="122475"/>
                </a:lnTo>
                <a:lnTo>
                  <a:pt x="70367" y="119675"/>
                </a:lnTo>
                <a:lnTo>
                  <a:pt x="84962" y="118745"/>
                </a:lnTo>
                <a:lnTo>
                  <a:pt x="136143" y="118745"/>
                </a:lnTo>
                <a:lnTo>
                  <a:pt x="132611" y="114460"/>
                </a:lnTo>
                <a:lnTo>
                  <a:pt x="126111" y="109600"/>
                </a:lnTo>
                <a:lnTo>
                  <a:pt x="118038" y="105620"/>
                </a:lnTo>
                <a:lnTo>
                  <a:pt x="108489" y="102806"/>
                </a:lnTo>
                <a:lnTo>
                  <a:pt x="97464" y="101135"/>
                </a:lnTo>
                <a:lnTo>
                  <a:pt x="84962" y="100584"/>
                </a:lnTo>
                <a:close/>
              </a:path>
              <a:path w="337185" h="168275">
                <a:moveTo>
                  <a:pt x="136143" y="118745"/>
                </a:moveTo>
                <a:lnTo>
                  <a:pt x="84962" y="118745"/>
                </a:lnTo>
                <a:lnTo>
                  <a:pt x="99631" y="119675"/>
                </a:lnTo>
                <a:lnTo>
                  <a:pt x="110108" y="122475"/>
                </a:lnTo>
                <a:lnTo>
                  <a:pt x="116395" y="127156"/>
                </a:lnTo>
                <a:lnTo>
                  <a:pt x="118490" y="133731"/>
                </a:lnTo>
                <a:lnTo>
                  <a:pt x="116395" y="140418"/>
                </a:lnTo>
                <a:lnTo>
                  <a:pt x="110108" y="145224"/>
                </a:lnTo>
                <a:lnTo>
                  <a:pt x="99631" y="148125"/>
                </a:lnTo>
                <a:lnTo>
                  <a:pt x="84962" y="149098"/>
                </a:lnTo>
                <a:lnTo>
                  <a:pt x="135940" y="149098"/>
                </a:lnTo>
                <a:lnTo>
                  <a:pt x="137271" y="147447"/>
                </a:lnTo>
                <a:lnTo>
                  <a:pt x="140043" y="140970"/>
                </a:lnTo>
                <a:lnTo>
                  <a:pt x="140970" y="133731"/>
                </a:lnTo>
                <a:lnTo>
                  <a:pt x="140041" y="126513"/>
                </a:lnTo>
                <a:lnTo>
                  <a:pt x="137255" y="120094"/>
                </a:lnTo>
                <a:lnTo>
                  <a:pt x="136143" y="118745"/>
                </a:lnTo>
                <a:close/>
              </a:path>
              <a:path w="337185" h="168275">
                <a:moveTo>
                  <a:pt x="271399" y="24637"/>
                </a:moveTo>
                <a:lnTo>
                  <a:pt x="246507" y="24637"/>
                </a:lnTo>
                <a:lnTo>
                  <a:pt x="243173" y="30712"/>
                </a:lnTo>
                <a:lnTo>
                  <a:pt x="238315" y="36369"/>
                </a:lnTo>
                <a:lnTo>
                  <a:pt x="195720" y="55965"/>
                </a:lnTo>
                <a:lnTo>
                  <a:pt x="185293" y="57150"/>
                </a:lnTo>
                <a:lnTo>
                  <a:pt x="198500" y="74041"/>
                </a:lnTo>
                <a:lnTo>
                  <a:pt x="242059" y="56642"/>
                </a:lnTo>
                <a:lnTo>
                  <a:pt x="258825" y="42037"/>
                </a:lnTo>
                <a:lnTo>
                  <a:pt x="287443" y="42037"/>
                </a:lnTo>
                <a:lnTo>
                  <a:pt x="285115" y="40639"/>
                </a:lnTo>
                <a:lnTo>
                  <a:pt x="279019" y="35687"/>
                </a:lnTo>
                <a:lnTo>
                  <a:pt x="274447" y="30352"/>
                </a:lnTo>
                <a:lnTo>
                  <a:pt x="271399" y="24637"/>
                </a:lnTo>
                <a:close/>
              </a:path>
              <a:path w="337185" h="168275">
                <a:moveTo>
                  <a:pt x="287443" y="42037"/>
                </a:moveTo>
                <a:lnTo>
                  <a:pt x="258825" y="42037"/>
                </a:lnTo>
                <a:lnTo>
                  <a:pt x="270710" y="52943"/>
                </a:lnTo>
                <a:lnTo>
                  <a:pt x="284845" y="61849"/>
                </a:lnTo>
                <a:lnTo>
                  <a:pt x="301242" y="68754"/>
                </a:lnTo>
                <a:lnTo>
                  <a:pt x="319913" y="73660"/>
                </a:lnTo>
                <a:lnTo>
                  <a:pt x="331977" y="56642"/>
                </a:lnTo>
                <a:lnTo>
                  <a:pt x="321095" y="54998"/>
                </a:lnTo>
                <a:lnTo>
                  <a:pt x="310927" y="52546"/>
                </a:lnTo>
                <a:lnTo>
                  <a:pt x="301474" y="49283"/>
                </a:lnTo>
                <a:lnTo>
                  <a:pt x="292735" y="45212"/>
                </a:lnTo>
                <a:lnTo>
                  <a:pt x="287443" y="42037"/>
                </a:lnTo>
                <a:close/>
              </a:path>
              <a:path w="337185" h="168275">
                <a:moveTo>
                  <a:pt x="320039" y="6223"/>
                </a:moveTo>
                <a:lnTo>
                  <a:pt x="198374" y="6223"/>
                </a:lnTo>
                <a:lnTo>
                  <a:pt x="198374" y="24637"/>
                </a:lnTo>
                <a:lnTo>
                  <a:pt x="320039" y="24637"/>
                </a:lnTo>
                <a:lnTo>
                  <a:pt x="320039" y="6223"/>
                </a:lnTo>
                <a:close/>
              </a:path>
              <a:path w="337185" h="168275">
                <a:moveTo>
                  <a:pt x="270001" y="103124"/>
                </a:moveTo>
                <a:lnTo>
                  <a:pt x="248031" y="103124"/>
                </a:lnTo>
                <a:lnTo>
                  <a:pt x="248031" y="167894"/>
                </a:lnTo>
                <a:lnTo>
                  <a:pt x="270001" y="167894"/>
                </a:lnTo>
                <a:lnTo>
                  <a:pt x="270001" y="103124"/>
                </a:lnTo>
                <a:close/>
              </a:path>
              <a:path w="337185" h="168275">
                <a:moveTo>
                  <a:pt x="337058" y="84709"/>
                </a:moveTo>
                <a:lnTo>
                  <a:pt x="181229" y="84709"/>
                </a:lnTo>
                <a:lnTo>
                  <a:pt x="181229" y="103124"/>
                </a:lnTo>
                <a:lnTo>
                  <a:pt x="337058" y="103124"/>
                </a:lnTo>
                <a:lnTo>
                  <a:pt x="337058" y="84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881117" y="2416810"/>
            <a:ext cx="106045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endParaRPr sz="1000">
              <a:latin typeface="맑은 고딕"/>
              <a:cs typeface="맑은 고딕"/>
            </a:endParaRPr>
          </a:p>
          <a:p>
            <a:pPr marL="12700" marR="326390" algn="ctr">
              <a:lnSpc>
                <a:spcPct val="100000"/>
              </a:lnSpc>
              <a:spcBef>
                <a:spcPts val="65"/>
              </a:spcBef>
            </a:pPr>
            <a:r>
              <a:rPr sz="1400" b="1" dirty="0">
                <a:solidFill>
                  <a:srgbClr val="FFFFFF"/>
                </a:solidFill>
                <a:latin typeface="맑은 고딕"/>
                <a:cs typeface="맑은 고딕"/>
              </a:rPr>
              <a:t>유지보수  대상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452120"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r>
              <a:rPr sz="1400" b="1" dirty="0">
                <a:solidFill>
                  <a:srgbClr val="FFFFFF"/>
                </a:solidFill>
                <a:latin typeface="맑은 고딕"/>
                <a:cs typeface="맑은 고딕"/>
              </a:rPr>
              <a:t>S인력</a:t>
            </a:r>
            <a:endParaRPr sz="1400">
              <a:latin typeface="맑은 고딕"/>
              <a:cs typeface="맑은 고딕"/>
            </a:endParaRPr>
          </a:p>
          <a:p>
            <a:pPr marL="45212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맑은 고딕"/>
                <a:cs typeface="맑은 고딕"/>
              </a:rPr>
              <a:t>상주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913120" y="3140964"/>
            <a:ext cx="347472" cy="3276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60185" y="3279140"/>
            <a:ext cx="57785" cy="92710"/>
          </a:xfrm>
          <a:custGeom>
            <a:avLst/>
            <a:gdLst/>
            <a:ahLst/>
            <a:cxnLst/>
            <a:rect l="l" t="t" r="r" b="b"/>
            <a:pathLst>
              <a:path w="57785" h="92710">
                <a:moveTo>
                  <a:pt x="55930" y="13970"/>
                </a:moveTo>
                <a:lnTo>
                  <a:pt x="30479" y="13970"/>
                </a:lnTo>
                <a:lnTo>
                  <a:pt x="34162" y="14986"/>
                </a:lnTo>
                <a:lnTo>
                  <a:pt x="38988" y="19558"/>
                </a:lnTo>
                <a:lnTo>
                  <a:pt x="40131" y="22606"/>
                </a:lnTo>
                <a:lnTo>
                  <a:pt x="40131" y="29972"/>
                </a:lnTo>
                <a:lnTo>
                  <a:pt x="39242" y="32893"/>
                </a:lnTo>
                <a:lnTo>
                  <a:pt x="35940" y="38226"/>
                </a:lnTo>
                <a:lnTo>
                  <a:pt x="33147" y="40894"/>
                </a:lnTo>
                <a:lnTo>
                  <a:pt x="29210" y="43814"/>
                </a:lnTo>
                <a:lnTo>
                  <a:pt x="22403" y="49057"/>
                </a:lnTo>
                <a:lnTo>
                  <a:pt x="2539" y="72009"/>
                </a:lnTo>
                <a:lnTo>
                  <a:pt x="762" y="76200"/>
                </a:lnTo>
                <a:lnTo>
                  <a:pt x="0" y="80645"/>
                </a:lnTo>
                <a:lnTo>
                  <a:pt x="0" y="92456"/>
                </a:lnTo>
                <a:lnTo>
                  <a:pt x="56768" y="92456"/>
                </a:lnTo>
                <a:lnTo>
                  <a:pt x="56768" y="77850"/>
                </a:lnTo>
                <a:lnTo>
                  <a:pt x="18161" y="77850"/>
                </a:lnTo>
                <a:lnTo>
                  <a:pt x="18161" y="75691"/>
                </a:lnTo>
                <a:lnTo>
                  <a:pt x="36896" y="57352"/>
                </a:lnTo>
                <a:lnTo>
                  <a:pt x="45465" y="50673"/>
                </a:lnTo>
                <a:lnTo>
                  <a:pt x="48005" y="48260"/>
                </a:lnTo>
                <a:lnTo>
                  <a:pt x="50164" y="45593"/>
                </a:lnTo>
                <a:lnTo>
                  <a:pt x="52324" y="43052"/>
                </a:lnTo>
                <a:lnTo>
                  <a:pt x="54101" y="40132"/>
                </a:lnTo>
                <a:lnTo>
                  <a:pt x="55499" y="36829"/>
                </a:lnTo>
                <a:lnTo>
                  <a:pt x="56768" y="33654"/>
                </a:lnTo>
                <a:lnTo>
                  <a:pt x="57530" y="29972"/>
                </a:lnTo>
                <a:lnTo>
                  <a:pt x="57530" y="17779"/>
                </a:lnTo>
                <a:lnTo>
                  <a:pt x="55930" y="13970"/>
                </a:lnTo>
                <a:close/>
              </a:path>
              <a:path w="57785" h="92710">
                <a:moveTo>
                  <a:pt x="37464" y="0"/>
                </a:moveTo>
                <a:lnTo>
                  <a:pt x="28066" y="0"/>
                </a:lnTo>
                <a:lnTo>
                  <a:pt x="21284" y="476"/>
                </a:lnTo>
                <a:lnTo>
                  <a:pt x="14858" y="1904"/>
                </a:lnTo>
                <a:lnTo>
                  <a:pt x="8814" y="4286"/>
                </a:lnTo>
                <a:lnTo>
                  <a:pt x="3175" y="7620"/>
                </a:lnTo>
                <a:lnTo>
                  <a:pt x="3175" y="23240"/>
                </a:lnTo>
                <a:lnTo>
                  <a:pt x="10287" y="17018"/>
                </a:lnTo>
                <a:lnTo>
                  <a:pt x="17779" y="13970"/>
                </a:lnTo>
                <a:lnTo>
                  <a:pt x="55930" y="13970"/>
                </a:lnTo>
                <a:lnTo>
                  <a:pt x="54863" y="11429"/>
                </a:lnTo>
                <a:lnTo>
                  <a:pt x="44703" y="2286"/>
                </a:lnTo>
                <a:lnTo>
                  <a:pt x="37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027801" y="3220338"/>
            <a:ext cx="99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2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60776" y="3092164"/>
            <a:ext cx="1880790" cy="19736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81648" y="3234297"/>
            <a:ext cx="1374140" cy="1010285"/>
          </a:xfrm>
          <a:custGeom>
            <a:avLst/>
            <a:gdLst/>
            <a:ahLst/>
            <a:cxnLst/>
            <a:rect l="l" t="t" r="r" b="b"/>
            <a:pathLst>
              <a:path w="1374139" h="1010285">
                <a:moveTo>
                  <a:pt x="1063965" y="0"/>
                </a:moveTo>
                <a:lnTo>
                  <a:pt x="1018748" y="1313"/>
                </a:lnTo>
                <a:lnTo>
                  <a:pt x="971588" y="5577"/>
                </a:lnTo>
                <a:lnTo>
                  <a:pt x="922704" y="12778"/>
                </a:lnTo>
                <a:lnTo>
                  <a:pt x="872316" y="22903"/>
                </a:lnTo>
                <a:lnTo>
                  <a:pt x="820643" y="35938"/>
                </a:lnTo>
                <a:lnTo>
                  <a:pt x="767903" y="51871"/>
                </a:lnTo>
                <a:lnTo>
                  <a:pt x="714317" y="70686"/>
                </a:lnTo>
                <a:lnTo>
                  <a:pt x="660103" y="92371"/>
                </a:lnTo>
                <a:lnTo>
                  <a:pt x="605481" y="116912"/>
                </a:lnTo>
                <a:lnTo>
                  <a:pt x="550670" y="144296"/>
                </a:lnTo>
                <a:lnTo>
                  <a:pt x="495889" y="174509"/>
                </a:lnTo>
                <a:lnTo>
                  <a:pt x="442358" y="206931"/>
                </a:lnTo>
                <a:lnTo>
                  <a:pt x="391271" y="240791"/>
                </a:lnTo>
                <a:lnTo>
                  <a:pt x="342746" y="275905"/>
                </a:lnTo>
                <a:lnTo>
                  <a:pt x="296905" y="312090"/>
                </a:lnTo>
                <a:lnTo>
                  <a:pt x="253868" y="349162"/>
                </a:lnTo>
                <a:lnTo>
                  <a:pt x="213756" y="386938"/>
                </a:lnTo>
                <a:lnTo>
                  <a:pt x="176689" y="425234"/>
                </a:lnTo>
                <a:lnTo>
                  <a:pt x="142788" y="463868"/>
                </a:lnTo>
                <a:lnTo>
                  <a:pt x="112173" y="502655"/>
                </a:lnTo>
                <a:lnTo>
                  <a:pt x="84964" y="541412"/>
                </a:lnTo>
                <a:lnTo>
                  <a:pt x="61283" y="579956"/>
                </a:lnTo>
                <a:lnTo>
                  <a:pt x="41249" y="618103"/>
                </a:lnTo>
                <a:lnTo>
                  <a:pt x="24983" y="655669"/>
                </a:lnTo>
                <a:lnTo>
                  <a:pt x="12606" y="692472"/>
                </a:lnTo>
                <a:lnTo>
                  <a:pt x="0" y="763053"/>
                </a:lnTo>
                <a:lnTo>
                  <a:pt x="11" y="796464"/>
                </a:lnTo>
                <a:lnTo>
                  <a:pt x="13266" y="858611"/>
                </a:lnTo>
                <a:lnTo>
                  <a:pt x="44613" y="912815"/>
                </a:lnTo>
                <a:lnTo>
                  <a:pt x="91867" y="955292"/>
                </a:lnTo>
                <a:lnTo>
                  <a:pt x="153032" y="985598"/>
                </a:lnTo>
                <a:lnTo>
                  <a:pt x="226356" y="1003838"/>
                </a:lnTo>
                <a:lnTo>
                  <a:pt x="267029" y="1008466"/>
                </a:lnTo>
                <a:lnTo>
                  <a:pt x="310083" y="1010117"/>
                </a:lnTo>
                <a:lnTo>
                  <a:pt x="355300" y="1008804"/>
                </a:lnTo>
                <a:lnTo>
                  <a:pt x="402460" y="1004540"/>
                </a:lnTo>
                <a:lnTo>
                  <a:pt x="451343" y="997338"/>
                </a:lnTo>
                <a:lnTo>
                  <a:pt x="501732" y="987212"/>
                </a:lnTo>
                <a:lnTo>
                  <a:pt x="553405" y="974174"/>
                </a:lnTo>
                <a:lnTo>
                  <a:pt x="606145" y="958238"/>
                </a:lnTo>
                <a:lnTo>
                  <a:pt x="659731" y="939417"/>
                </a:lnTo>
                <a:lnTo>
                  <a:pt x="713945" y="917724"/>
                </a:lnTo>
                <a:lnTo>
                  <a:pt x="768567" y="893172"/>
                </a:lnTo>
                <a:lnTo>
                  <a:pt x="823378" y="865774"/>
                </a:lnTo>
                <a:lnTo>
                  <a:pt x="878159" y="835544"/>
                </a:lnTo>
                <a:lnTo>
                  <a:pt x="931690" y="803123"/>
                </a:lnTo>
                <a:lnTo>
                  <a:pt x="982780" y="769266"/>
                </a:lnTo>
                <a:lnTo>
                  <a:pt x="1031309" y="734156"/>
                </a:lnTo>
                <a:lnTo>
                  <a:pt x="1077155" y="697976"/>
                </a:lnTo>
                <a:lnTo>
                  <a:pt x="1120197" y="660911"/>
                </a:lnTo>
                <a:lnTo>
                  <a:pt x="1160315" y="623142"/>
                </a:lnTo>
                <a:lnTo>
                  <a:pt x="1197388" y="584854"/>
                </a:lnTo>
                <a:lnTo>
                  <a:pt x="1231296" y="546230"/>
                </a:lnTo>
                <a:lnTo>
                  <a:pt x="1261917" y="507452"/>
                </a:lnTo>
                <a:lnTo>
                  <a:pt x="1289131" y="468704"/>
                </a:lnTo>
                <a:lnTo>
                  <a:pt x="1312816" y="430170"/>
                </a:lnTo>
                <a:lnTo>
                  <a:pt x="1332853" y="392032"/>
                </a:lnTo>
                <a:lnTo>
                  <a:pt x="1349121" y="354475"/>
                </a:lnTo>
                <a:lnTo>
                  <a:pt x="1361497" y="317680"/>
                </a:lnTo>
                <a:lnTo>
                  <a:pt x="1374097" y="247113"/>
                </a:lnTo>
                <a:lnTo>
                  <a:pt x="1374078" y="213708"/>
                </a:lnTo>
                <a:lnTo>
                  <a:pt x="1360799" y="151568"/>
                </a:lnTo>
                <a:lnTo>
                  <a:pt x="1329435" y="97348"/>
                </a:lnTo>
                <a:lnTo>
                  <a:pt x="1282181" y="54846"/>
                </a:lnTo>
                <a:lnTo>
                  <a:pt x="1221015" y="24526"/>
                </a:lnTo>
                <a:lnTo>
                  <a:pt x="1147692" y="6280"/>
                </a:lnTo>
                <a:lnTo>
                  <a:pt x="1107019" y="1651"/>
                </a:lnTo>
                <a:lnTo>
                  <a:pt x="1063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72123" y="2743708"/>
            <a:ext cx="314960" cy="421640"/>
          </a:xfrm>
          <a:custGeom>
            <a:avLst/>
            <a:gdLst/>
            <a:ahLst/>
            <a:cxnLst/>
            <a:rect l="l" t="t" r="r" b="b"/>
            <a:pathLst>
              <a:path w="314960" h="421639">
                <a:moveTo>
                  <a:pt x="25400" y="370331"/>
                </a:moveTo>
                <a:lnTo>
                  <a:pt x="15537" y="372336"/>
                </a:lnTo>
                <a:lnTo>
                  <a:pt x="7461" y="377793"/>
                </a:lnTo>
                <a:lnTo>
                  <a:pt x="2004" y="385869"/>
                </a:lnTo>
                <a:lnTo>
                  <a:pt x="0" y="395731"/>
                </a:lnTo>
                <a:lnTo>
                  <a:pt x="2004" y="405594"/>
                </a:lnTo>
                <a:lnTo>
                  <a:pt x="7461" y="413670"/>
                </a:lnTo>
                <a:lnTo>
                  <a:pt x="15537" y="419127"/>
                </a:lnTo>
                <a:lnTo>
                  <a:pt x="25400" y="421131"/>
                </a:lnTo>
                <a:lnTo>
                  <a:pt x="35262" y="419127"/>
                </a:lnTo>
                <a:lnTo>
                  <a:pt x="43338" y="413670"/>
                </a:lnTo>
                <a:lnTo>
                  <a:pt x="48795" y="405594"/>
                </a:lnTo>
                <a:lnTo>
                  <a:pt x="50800" y="395731"/>
                </a:lnTo>
                <a:lnTo>
                  <a:pt x="19050" y="395731"/>
                </a:lnTo>
                <a:lnTo>
                  <a:pt x="19050" y="383031"/>
                </a:lnTo>
                <a:lnTo>
                  <a:pt x="46878" y="383031"/>
                </a:lnTo>
                <a:lnTo>
                  <a:pt x="43338" y="377793"/>
                </a:lnTo>
                <a:lnTo>
                  <a:pt x="35262" y="372336"/>
                </a:lnTo>
                <a:lnTo>
                  <a:pt x="25400" y="370331"/>
                </a:lnTo>
                <a:close/>
              </a:path>
              <a:path w="314960" h="421639">
                <a:moveTo>
                  <a:pt x="31750" y="383031"/>
                </a:moveTo>
                <a:lnTo>
                  <a:pt x="19050" y="383031"/>
                </a:lnTo>
                <a:lnTo>
                  <a:pt x="19050" y="395731"/>
                </a:lnTo>
                <a:lnTo>
                  <a:pt x="31750" y="395731"/>
                </a:lnTo>
                <a:lnTo>
                  <a:pt x="31750" y="383031"/>
                </a:lnTo>
                <a:close/>
              </a:path>
              <a:path w="314960" h="421639">
                <a:moveTo>
                  <a:pt x="46878" y="383031"/>
                </a:moveTo>
                <a:lnTo>
                  <a:pt x="31750" y="383031"/>
                </a:lnTo>
                <a:lnTo>
                  <a:pt x="31750" y="395731"/>
                </a:lnTo>
                <a:lnTo>
                  <a:pt x="50800" y="395731"/>
                </a:lnTo>
                <a:lnTo>
                  <a:pt x="48795" y="385869"/>
                </a:lnTo>
                <a:lnTo>
                  <a:pt x="46878" y="383031"/>
                </a:lnTo>
                <a:close/>
              </a:path>
              <a:path w="314960" h="421639">
                <a:moveTo>
                  <a:pt x="31750" y="357631"/>
                </a:moveTo>
                <a:lnTo>
                  <a:pt x="19050" y="357631"/>
                </a:lnTo>
                <a:lnTo>
                  <a:pt x="19050" y="370331"/>
                </a:lnTo>
                <a:lnTo>
                  <a:pt x="31750" y="370331"/>
                </a:lnTo>
                <a:lnTo>
                  <a:pt x="31750" y="357631"/>
                </a:lnTo>
                <a:close/>
              </a:path>
              <a:path w="314960" h="421639">
                <a:moveTo>
                  <a:pt x="31750" y="332231"/>
                </a:moveTo>
                <a:lnTo>
                  <a:pt x="19050" y="332231"/>
                </a:lnTo>
                <a:lnTo>
                  <a:pt x="19050" y="344931"/>
                </a:lnTo>
                <a:lnTo>
                  <a:pt x="31750" y="344931"/>
                </a:lnTo>
                <a:lnTo>
                  <a:pt x="31750" y="332231"/>
                </a:lnTo>
                <a:close/>
              </a:path>
              <a:path w="314960" h="421639">
                <a:moveTo>
                  <a:pt x="31750" y="306831"/>
                </a:moveTo>
                <a:lnTo>
                  <a:pt x="19050" y="306831"/>
                </a:lnTo>
                <a:lnTo>
                  <a:pt x="19050" y="319531"/>
                </a:lnTo>
                <a:lnTo>
                  <a:pt x="31750" y="319531"/>
                </a:lnTo>
                <a:lnTo>
                  <a:pt x="31750" y="306831"/>
                </a:lnTo>
                <a:close/>
              </a:path>
              <a:path w="314960" h="421639">
                <a:moveTo>
                  <a:pt x="31750" y="281431"/>
                </a:moveTo>
                <a:lnTo>
                  <a:pt x="19050" y="281431"/>
                </a:lnTo>
                <a:lnTo>
                  <a:pt x="19050" y="294131"/>
                </a:lnTo>
                <a:lnTo>
                  <a:pt x="31750" y="294131"/>
                </a:lnTo>
                <a:lnTo>
                  <a:pt x="31750" y="281431"/>
                </a:lnTo>
                <a:close/>
              </a:path>
              <a:path w="314960" h="421639">
                <a:moveTo>
                  <a:pt x="31750" y="256031"/>
                </a:moveTo>
                <a:lnTo>
                  <a:pt x="19050" y="256031"/>
                </a:lnTo>
                <a:lnTo>
                  <a:pt x="19050" y="268731"/>
                </a:lnTo>
                <a:lnTo>
                  <a:pt x="31750" y="268731"/>
                </a:lnTo>
                <a:lnTo>
                  <a:pt x="31750" y="256031"/>
                </a:lnTo>
                <a:close/>
              </a:path>
              <a:path w="314960" h="421639">
                <a:moveTo>
                  <a:pt x="31750" y="230631"/>
                </a:moveTo>
                <a:lnTo>
                  <a:pt x="19050" y="230631"/>
                </a:lnTo>
                <a:lnTo>
                  <a:pt x="19050" y="243331"/>
                </a:lnTo>
                <a:lnTo>
                  <a:pt x="31750" y="243331"/>
                </a:lnTo>
                <a:lnTo>
                  <a:pt x="31750" y="230631"/>
                </a:lnTo>
                <a:close/>
              </a:path>
              <a:path w="314960" h="421639">
                <a:moveTo>
                  <a:pt x="31750" y="205231"/>
                </a:moveTo>
                <a:lnTo>
                  <a:pt x="19050" y="205231"/>
                </a:lnTo>
                <a:lnTo>
                  <a:pt x="19050" y="217931"/>
                </a:lnTo>
                <a:lnTo>
                  <a:pt x="31750" y="217931"/>
                </a:lnTo>
                <a:lnTo>
                  <a:pt x="31750" y="205231"/>
                </a:lnTo>
                <a:close/>
              </a:path>
              <a:path w="314960" h="421639">
                <a:moveTo>
                  <a:pt x="31750" y="179831"/>
                </a:moveTo>
                <a:lnTo>
                  <a:pt x="19050" y="179831"/>
                </a:lnTo>
                <a:lnTo>
                  <a:pt x="19050" y="192531"/>
                </a:lnTo>
                <a:lnTo>
                  <a:pt x="31750" y="192531"/>
                </a:lnTo>
                <a:lnTo>
                  <a:pt x="31750" y="179831"/>
                </a:lnTo>
                <a:close/>
              </a:path>
              <a:path w="314960" h="421639">
                <a:moveTo>
                  <a:pt x="31750" y="154431"/>
                </a:moveTo>
                <a:lnTo>
                  <a:pt x="19050" y="154431"/>
                </a:lnTo>
                <a:lnTo>
                  <a:pt x="19050" y="167131"/>
                </a:lnTo>
                <a:lnTo>
                  <a:pt x="31750" y="167131"/>
                </a:lnTo>
                <a:lnTo>
                  <a:pt x="31750" y="154431"/>
                </a:lnTo>
                <a:close/>
              </a:path>
              <a:path w="314960" h="421639">
                <a:moveTo>
                  <a:pt x="31750" y="129031"/>
                </a:moveTo>
                <a:lnTo>
                  <a:pt x="19050" y="129031"/>
                </a:lnTo>
                <a:lnTo>
                  <a:pt x="19050" y="141731"/>
                </a:lnTo>
                <a:lnTo>
                  <a:pt x="31750" y="141731"/>
                </a:lnTo>
                <a:lnTo>
                  <a:pt x="31750" y="129031"/>
                </a:lnTo>
                <a:close/>
              </a:path>
              <a:path w="314960" h="421639">
                <a:moveTo>
                  <a:pt x="31750" y="103631"/>
                </a:moveTo>
                <a:lnTo>
                  <a:pt x="19050" y="103631"/>
                </a:lnTo>
                <a:lnTo>
                  <a:pt x="19050" y="116331"/>
                </a:lnTo>
                <a:lnTo>
                  <a:pt x="31750" y="116331"/>
                </a:lnTo>
                <a:lnTo>
                  <a:pt x="31750" y="103631"/>
                </a:lnTo>
                <a:close/>
              </a:path>
              <a:path w="314960" h="421639">
                <a:moveTo>
                  <a:pt x="31750" y="78231"/>
                </a:moveTo>
                <a:lnTo>
                  <a:pt x="19050" y="78231"/>
                </a:lnTo>
                <a:lnTo>
                  <a:pt x="19050" y="90931"/>
                </a:lnTo>
                <a:lnTo>
                  <a:pt x="31750" y="90931"/>
                </a:lnTo>
                <a:lnTo>
                  <a:pt x="31750" y="78231"/>
                </a:lnTo>
                <a:close/>
              </a:path>
              <a:path w="314960" h="421639">
                <a:moveTo>
                  <a:pt x="31750" y="52831"/>
                </a:moveTo>
                <a:lnTo>
                  <a:pt x="19050" y="52831"/>
                </a:lnTo>
                <a:lnTo>
                  <a:pt x="19050" y="65531"/>
                </a:lnTo>
                <a:lnTo>
                  <a:pt x="31750" y="65531"/>
                </a:lnTo>
                <a:lnTo>
                  <a:pt x="31750" y="52831"/>
                </a:lnTo>
                <a:close/>
              </a:path>
              <a:path w="314960" h="421639">
                <a:moveTo>
                  <a:pt x="31750" y="27431"/>
                </a:moveTo>
                <a:lnTo>
                  <a:pt x="19050" y="27431"/>
                </a:lnTo>
                <a:lnTo>
                  <a:pt x="19050" y="40131"/>
                </a:lnTo>
                <a:lnTo>
                  <a:pt x="31750" y="40131"/>
                </a:lnTo>
                <a:lnTo>
                  <a:pt x="31750" y="27431"/>
                </a:lnTo>
                <a:close/>
              </a:path>
              <a:path w="314960" h="421639">
                <a:moveTo>
                  <a:pt x="48767" y="19050"/>
                </a:moveTo>
                <a:lnTo>
                  <a:pt x="36067" y="19050"/>
                </a:lnTo>
                <a:lnTo>
                  <a:pt x="36067" y="31750"/>
                </a:lnTo>
                <a:lnTo>
                  <a:pt x="48767" y="31750"/>
                </a:lnTo>
                <a:lnTo>
                  <a:pt x="48767" y="19050"/>
                </a:lnTo>
                <a:close/>
              </a:path>
              <a:path w="314960" h="421639">
                <a:moveTo>
                  <a:pt x="74167" y="19050"/>
                </a:moveTo>
                <a:lnTo>
                  <a:pt x="61467" y="19050"/>
                </a:lnTo>
                <a:lnTo>
                  <a:pt x="61467" y="31750"/>
                </a:lnTo>
                <a:lnTo>
                  <a:pt x="74167" y="31750"/>
                </a:lnTo>
                <a:lnTo>
                  <a:pt x="74167" y="19050"/>
                </a:lnTo>
                <a:close/>
              </a:path>
              <a:path w="314960" h="421639">
                <a:moveTo>
                  <a:pt x="99567" y="19050"/>
                </a:moveTo>
                <a:lnTo>
                  <a:pt x="86867" y="19050"/>
                </a:lnTo>
                <a:lnTo>
                  <a:pt x="86867" y="31750"/>
                </a:lnTo>
                <a:lnTo>
                  <a:pt x="99567" y="31750"/>
                </a:lnTo>
                <a:lnTo>
                  <a:pt x="99567" y="19050"/>
                </a:lnTo>
                <a:close/>
              </a:path>
              <a:path w="314960" h="421639">
                <a:moveTo>
                  <a:pt x="124967" y="19050"/>
                </a:moveTo>
                <a:lnTo>
                  <a:pt x="112267" y="19050"/>
                </a:lnTo>
                <a:lnTo>
                  <a:pt x="112267" y="31750"/>
                </a:lnTo>
                <a:lnTo>
                  <a:pt x="124967" y="31750"/>
                </a:lnTo>
                <a:lnTo>
                  <a:pt x="124967" y="19050"/>
                </a:lnTo>
                <a:close/>
              </a:path>
              <a:path w="314960" h="421639">
                <a:moveTo>
                  <a:pt x="150367" y="19050"/>
                </a:moveTo>
                <a:lnTo>
                  <a:pt x="137667" y="19050"/>
                </a:lnTo>
                <a:lnTo>
                  <a:pt x="137667" y="31750"/>
                </a:lnTo>
                <a:lnTo>
                  <a:pt x="150367" y="31750"/>
                </a:lnTo>
                <a:lnTo>
                  <a:pt x="150367" y="19050"/>
                </a:lnTo>
                <a:close/>
              </a:path>
              <a:path w="314960" h="421639">
                <a:moveTo>
                  <a:pt x="175767" y="19050"/>
                </a:moveTo>
                <a:lnTo>
                  <a:pt x="163067" y="19050"/>
                </a:lnTo>
                <a:lnTo>
                  <a:pt x="163067" y="31750"/>
                </a:lnTo>
                <a:lnTo>
                  <a:pt x="175767" y="31750"/>
                </a:lnTo>
                <a:lnTo>
                  <a:pt x="175767" y="19050"/>
                </a:lnTo>
                <a:close/>
              </a:path>
              <a:path w="314960" h="421639">
                <a:moveTo>
                  <a:pt x="201167" y="19050"/>
                </a:moveTo>
                <a:lnTo>
                  <a:pt x="188467" y="19050"/>
                </a:lnTo>
                <a:lnTo>
                  <a:pt x="188467" y="31750"/>
                </a:lnTo>
                <a:lnTo>
                  <a:pt x="201167" y="31750"/>
                </a:lnTo>
                <a:lnTo>
                  <a:pt x="201167" y="19050"/>
                </a:lnTo>
                <a:close/>
              </a:path>
              <a:path w="314960" h="421639">
                <a:moveTo>
                  <a:pt x="226567" y="19050"/>
                </a:moveTo>
                <a:lnTo>
                  <a:pt x="213867" y="19050"/>
                </a:lnTo>
                <a:lnTo>
                  <a:pt x="213867" y="31750"/>
                </a:lnTo>
                <a:lnTo>
                  <a:pt x="226567" y="31750"/>
                </a:lnTo>
                <a:lnTo>
                  <a:pt x="226567" y="19050"/>
                </a:lnTo>
                <a:close/>
              </a:path>
              <a:path w="314960" h="421639">
                <a:moveTo>
                  <a:pt x="251967" y="19050"/>
                </a:moveTo>
                <a:lnTo>
                  <a:pt x="239267" y="19050"/>
                </a:lnTo>
                <a:lnTo>
                  <a:pt x="239267" y="31750"/>
                </a:lnTo>
                <a:lnTo>
                  <a:pt x="251967" y="31750"/>
                </a:lnTo>
                <a:lnTo>
                  <a:pt x="251967" y="19050"/>
                </a:lnTo>
                <a:close/>
              </a:path>
              <a:path w="314960" h="421639">
                <a:moveTo>
                  <a:pt x="264160" y="0"/>
                </a:moveTo>
                <a:lnTo>
                  <a:pt x="264160" y="50800"/>
                </a:lnTo>
                <a:lnTo>
                  <a:pt x="302260" y="31750"/>
                </a:lnTo>
                <a:lnTo>
                  <a:pt x="264667" y="31750"/>
                </a:lnTo>
                <a:lnTo>
                  <a:pt x="264667" y="19050"/>
                </a:lnTo>
                <a:lnTo>
                  <a:pt x="302260" y="19050"/>
                </a:lnTo>
                <a:lnTo>
                  <a:pt x="264160" y="0"/>
                </a:lnTo>
                <a:close/>
              </a:path>
              <a:path w="314960" h="421639">
                <a:moveTo>
                  <a:pt x="276860" y="19050"/>
                </a:moveTo>
                <a:lnTo>
                  <a:pt x="264667" y="19050"/>
                </a:lnTo>
                <a:lnTo>
                  <a:pt x="264667" y="31750"/>
                </a:lnTo>
                <a:lnTo>
                  <a:pt x="276860" y="31750"/>
                </a:lnTo>
                <a:lnTo>
                  <a:pt x="276860" y="19050"/>
                </a:lnTo>
                <a:close/>
              </a:path>
              <a:path w="314960" h="421639">
                <a:moveTo>
                  <a:pt x="302260" y="19050"/>
                </a:moveTo>
                <a:lnTo>
                  <a:pt x="276860" y="19050"/>
                </a:lnTo>
                <a:lnTo>
                  <a:pt x="276860" y="31750"/>
                </a:lnTo>
                <a:lnTo>
                  <a:pt x="302260" y="31750"/>
                </a:lnTo>
                <a:lnTo>
                  <a:pt x="314960" y="25400"/>
                </a:lnTo>
                <a:lnTo>
                  <a:pt x="302260" y="1905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3548" y="4811776"/>
            <a:ext cx="1562100" cy="419734"/>
          </a:xfrm>
          <a:custGeom>
            <a:avLst/>
            <a:gdLst/>
            <a:ahLst/>
            <a:cxnLst/>
            <a:rect l="l" t="t" r="r" b="b"/>
            <a:pathLst>
              <a:path w="1562100" h="419735">
                <a:moveTo>
                  <a:pt x="228587" y="368807"/>
                </a:moveTo>
                <a:lnTo>
                  <a:pt x="228587" y="419607"/>
                </a:lnTo>
                <a:lnTo>
                  <a:pt x="266687" y="400557"/>
                </a:lnTo>
                <a:lnTo>
                  <a:pt x="241287" y="400557"/>
                </a:lnTo>
                <a:lnTo>
                  <a:pt x="241287" y="387857"/>
                </a:lnTo>
                <a:lnTo>
                  <a:pt x="266687" y="387857"/>
                </a:lnTo>
                <a:lnTo>
                  <a:pt x="228587" y="368807"/>
                </a:lnTo>
                <a:close/>
              </a:path>
              <a:path w="1562100" h="419735">
                <a:moveTo>
                  <a:pt x="266687" y="387857"/>
                </a:moveTo>
                <a:lnTo>
                  <a:pt x="241287" y="387857"/>
                </a:lnTo>
                <a:lnTo>
                  <a:pt x="241287" y="400557"/>
                </a:lnTo>
                <a:lnTo>
                  <a:pt x="266687" y="400557"/>
                </a:lnTo>
                <a:lnTo>
                  <a:pt x="279387" y="394207"/>
                </a:lnTo>
                <a:lnTo>
                  <a:pt x="266687" y="387857"/>
                </a:lnTo>
                <a:close/>
              </a:path>
              <a:path w="1562100" h="419735">
                <a:moveTo>
                  <a:pt x="215887" y="387857"/>
                </a:moveTo>
                <a:lnTo>
                  <a:pt x="203187" y="387857"/>
                </a:lnTo>
                <a:lnTo>
                  <a:pt x="203187" y="400557"/>
                </a:lnTo>
                <a:lnTo>
                  <a:pt x="215887" y="400557"/>
                </a:lnTo>
                <a:lnTo>
                  <a:pt x="215887" y="387857"/>
                </a:lnTo>
                <a:close/>
              </a:path>
              <a:path w="1562100" h="419735">
                <a:moveTo>
                  <a:pt x="190487" y="387857"/>
                </a:moveTo>
                <a:lnTo>
                  <a:pt x="177787" y="387857"/>
                </a:lnTo>
                <a:lnTo>
                  <a:pt x="177787" y="400557"/>
                </a:lnTo>
                <a:lnTo>
                  <a:pt x="190487" y="400557"/>
                </a:lnTo>
                <a:lnTo>
                  <a:pt x="190487" y="387857"/>
                </a:lnTo>
                <a:close/>
              </a:path>
              <a:path w="1562100" h="419735">
                <a:moveTo>
                  <a:pt x="165087" y="387857"/>
                </a:moveTo>
                <a:lnTo>
                  <a:pt x="152400" y="387857"/>
                </a:lnTo>
                <a:lnTo>
                  <a:pt x="152400" y="400557"/>
                </a:lnTo>
                <a:lnTo>
                  <a:pt x="165087" y="400557"/>
                </a:lnTo>
                <a:lnTo>
                  <a:pt x="165087" y="387857"/>
                </a:lnTo>
                <a:close/>
              </a:path>
              <a:path w="1562100" h="419735">
                <a:moveTo>
                  <a:pt x="139700" y="387857"/>
                </a:moveTo>
                <a:lnTo>
                  <a:pt x="127000" y="387857"/>
                </a:lnTo>
                <a:lnTo>
                  <a:pt x="127000" y="400557"/>
                </a:lnTo>
                <a:lnTo>
                  <a:pt x="139700" y="400557"/>
                </a:lnTo>
                <a:lnTo>
                  <a:pt x="139700" y="387857"/>
                </a:lnTo>
                <a:close/>
              </a:path>
              <a:path w="1562100" h="419735">
                <a:moveTo>
                  <a:pt x="114300" y="387857"/>
                </a:moveTo>
                <a:lnTo>
                  <a:pt x="101600" y="387857"/>
                </a:lnTo>
                <a:lnTo>
                  <a:pt x="101600" y="400557"/>
                </a:lnTo>
                <a:lnTo>
                  <a:pt x="114300" y="400557"/>
                </a:lnTo>
                <a:lnTo>
                  <a:pt x="114300" y="387857"/>
                </a:lnTo>
                <a:close/>
              </a:path>
              <a:path w="1562100" h="419735">
                <a:moveTo>
                  <a:pt x="88900" y="387857"/>
                </a:moveTo>
                <a:lnTo>
                  <a:pt x="76200" y="387857"/>
                </a:lnTo>
                <a:lnTo>
                  <a:pt x="76200" y="400557"/>
                </a:lnTo>
                <a:lnTo>
                  <a:pt x="88900" y="400557"/>
                </a:lnTo>
                <a:lnTo>
                  <a:pt x="88900" y="387857"/>
                </a:lnTo>
                <a:close/>
              </a:path>
              <a:path w="1562100" h="419735">
                <a:moveTo>
                  <a:pt x="63500" y="387857"/>
                </a:moveTo>
                <a:lnTo>
                  <a:pt x="50800" y="387857"/>
                </a:lnTo>
                <a:lnTo>
                  <a:pt x="50800" y="400557"/>
                </a:lnTo>
                <a:lnTo>
                  <a:pt x="63500" y="400557"/>
                </a:lnTo>
                <a:lnTo>
                  <a:pt x="63500" y="387857"/>
                </a:lnTo>
                <a:close/>
              </a:path>
              <a:path w="1562100" h="419735">
                <a:moveTo>
                  <a:pt x="38100" y="387857"/>
                </a:moveTo>
                <a:lnTo>
                  <a:pt x="25400" y="387857"/>
                </a:lnTo>
                <a:lnTo>
                  <a:pt x="25400" y="400557"/>
                </a:lnTo>
                <a:lnTo>
                  <a:pt x="38100" y="400557"/>
                </a:lnTo>
                <a:lnTo>
                  <a:pt x="38100" y="387857"/>
                </a:lnTo>
                <a:close/>
              </a:path>
              <a:path w="1562100" h="419735">
                <a:moveTo>
                  <a:pt x="9907" y="387857"/>
                </a:moveTo>
                <a:lnTo>
                  <a:pt x="0" y="387857"/>
                </a:lnTo>
                <a:lnTo>
                  <a:pt x="0" y="400557"/>
                </a:lnTo>
                <a:lnTo>
                  <a:pt x="12700" y="400557"/>
                </a:lnTo>
                <a:lnTo>
                  <a:pt x="12700" y="388746"/>
                </a:lnTo>
                <a:lnTo>
                  <a:pt x="11087" y="388746"/>
                </a:lnTo>
                <a:lnTo>
                  <a:pt x="9907" y="387857"/>
                </a:lnTo>
                <a:close/>
              </a:path>
              <a:path w="1562100" h="419735">
                <a:moveTo>
                  <a:pt x="8674" y="370967"/>
                </a:moveTo>
                <a:lnTo>
                  <a:pt x="977" y="381126"/>
                </a:lnTo>
                <a:lnTo>
                  <a:pt x="11087" y="388746"/>
                </a:lnTo>
                <a:lnTo>
                  <a:pt x="18783" y="378587"/>
                </a:lnTo>
                <a:lnTo>
                  <a:pt x="8674" y="370967"/>
                </a:lnTo>
                <a:close/>
              </a:path>
              <a:path w="1562100" h="419735">
                <a:moveTo>
                  <a:pt x="12700" y="387857"/>
                </a:moveTo>
                <a:lnTo>
                  <a:pt x="11760" y="387857"/>
                </a:lnTo>
                <a:lnTo>
                  <a:pt x="11087" y="388746"/>
                </a:lnTo>
                <a:lnTo>
                  <a:pt x="12700" y="388746"/>
                </a:lnTo>
                <a:lnTo>
                  <a:pt x="12700" y="387857"/>
                </a:lnTo>
                <a:close/>
              </a:path>
              <a:path w="1562100" h="419735">
                <a:moveTo>
                  <a:pt x="24041" y="350774"/>
                </a:moveTo>
                <a:lnTo>
                  <a:pt x="16357" y="360806"/>
                </a:lnTo>
                <a:lnTo>
                  <a:pt x="26466" y="368554"/>
                </a:lnTo>
                <a:lnTo>
                  <a:pt x="34150" y="358394"/>
                </a:lnTo>
                <a:lnTo>
                  <a:pt x="24041" y="350774"/>
                </a:lnTo>
                <a:close/>
              </a:path>
              <a:path w="1562100" h="419735">
                <a:moveTo>
                  <a:pt x="39420" y="330581"/>
                </a:moveTo>
                <a:lnTo>
                  <a:pt x="31724" y="340613"/>
                </a:lnTo>
                <a:lnTo>
                  <a:pt x="41833" y="348361"/>
                </a:lnTo>
                <a:lnTo>
                  <a:pt x="49530" y="338200"/>
                </a:lnTo>
                <a:lnTo>
                  <a:pt x="39420" y="330581"/>
                </a:lnTo>
                <a:close/>
              </a:path>
              <a:path w="1562100" h="419735">
                <a:moveTo>
                  <a:pt x="54787" y="310261"/>
                </a:moveTo>
                <a:lnTo>
                  <a:pt x="47104" y="320420"/>
                </a:lnTo>
                <a:lnTo>
                  <a:pt x="57213" y="328040"/>
                </a:lnTo>
                <a:lnTo>
                  <a:pt x="64896" y="318007"/>
                </a:lnTo>
                <a:lnTo>
                  <a:pt x="54787" y="310261"/>
                </a:lnTo>
                <a:close/>
              </a:path>
              <a:path w="1562100" h="419735">
                <a:moveTo>
                  <a:pt x="70167" y="290068"/>
                </a:moveTo>
                <a:lnTo>
                  <a:pt x="62471" y="300227"/>
                </a:lnTo>
                <a:lnTo>
                  <a:pt x="72580" y="307848"/>
                </a:lnTo>
                <a:lnTo>
                  <a:pt x="80276" y="297814"/>
                </a:lnTo>
                <a:lnTo>
                  <a:pt x="70167" y="290068"/>
                </a:lnTo>
                <a:close/>
              </a:path>
              <a:path w="1562100" h="419735">
                <a:moveTo>
                  <a:pt x="85534" y="269875"/>
                </a:moveTo>
                <a:lnTo>
                  <a:pt x="77851" y="280035"/>
                </a:lnTo>
                <a:lnTo>
                  <a:pt x="87960" y="287655"/>
                </a:lnTo>
                <a:lnTo>
                  <a:pt x="95643" y="277494"/>
                </a:lnTo>
                <a:lnTo>
                  <a:pt x="85534" y="269875"/>
                </a:lnTo>
                <a:close/>
              </a:path>
              <a:path w="1562100" h="419735">
                <a:moveTo>
                  <a:pt x="100914" y="249681"/>
                </a:moveTo>
                <a:lnTo>
                  <a:pt x="93218" y="259714"/>
                </a:lnTo>
                <a:lnTo>
                  <a:pt x="103339" y="267462"/>
                </a:lnTo>
                <a:lnTo>
                  <a:pt x="111023" y="257301"/>
                </a:lnTo>
                <a:lnTo>
                  <a:pt x="100914" y="249681"/>
                </a:lnTo>
                <a:close/>
              </a:path>
              <a:path w="1562100" h="419735">
                <a:moveTo>
                  <a:pt x="116281" y="229362"/>
                </a:moveTo>
                <a:lnTo>
                  <a:pt x="108597" y="239521"/>
                </a:lnTo>
                <a:lnTo>
                  <a:pt x="118706" y="247269"/>
                </a:lnTo>
                <a:lnTo>
                  <a:pt x="126390" y="237108"/>
                </a:lnTo>
                <a:lnTo>
                  <a:pt x="116281" y="229362"/>
                </a:lnTo>
                <a:close/>
              </a:path>
              <a:path w="1562100" h="419735">
                <a:moveTo>
                  <a:pt x="131660" y="209169"/>
                </a:moveTo>
                <a:lnTo>
                  <a:pt x="123977" y="219329"/>
                </a:lnTo>
                <a:lnTo>
                  <a:pt x="134086" y="226949"/>
                </a:lnTo>
                <a:lnTo>
                  <a:pt x="141770" y="216915"/>
                </a:lnTo>
                <a:lnTo>
                  <a:pt x="131660" y="209169"/>
                </a:lnTo>
                <a:close/>
              </a:path>
              <a:path w="1562100" h="419735">
                <a:moveTo>
                  <a:pt x="147027" y="188975"/>
                </a:moveTo>
                <a:lnTo>
                  <a:pt x="139344" y="199136"/>
                </a:lnTo>
                <a:lnTo>
                  <a:pt x="149453" y="206756"/>
                </a:lnTo>
                <a:lnTo>
                  <a:pt x="157086" y="196723"/>
                </a:lnTo>
                <a:lnTo>
                  <a:pt x="147027" y="188975"/>
                </a:lnTo>
                <a:close/>
              </a:path>
              <a:path w="1562100" h="419735">
                <a:moveTo>
                  <a:pt x="162420" y="168782"/>
                </a:moveTo>
                <a:lnTo>
                  <a:pt x="154724" y="178815"/>
                </a:lnTo>
                <a:lnTo>
                  <a:pt x="164833" y="186562"/>
                </a:lnTo>
                <a:lnTo>
                  <a:pt x="172453" y="176402"/>
                </a:lnTo>
                <a:lnTo>
                  <a:pt x="162420" y="168782"/>
                </a:lnTo>
                <a:close/>
              </a:path>
              <a:path w="1562100" h="419735">
                <a:moveTo>
                  <a:pt x="177787" y="148589"/>
                </a:moveTo>
                <a:lnTo>
                  <a:pt x="170040" y="158623"/>
                </a:lnTo>
                <a:lnTo>
                  <a:pt x="180200" y="166369"/>
                </a:lnTo>
                <a:lnTo>
                  <a:pt x="187947" y="156210"/>
                </a:lnTo>
                <a:lnTo>
                  <a:pt x="177787" y="148589"/>
                </a:lnTo>
                <a:close/>
              </a:path>
              <a:path w="1562100" h="419735">
                <a:moveTo>
                  <a:pt x="193154" y="128269"/>
                </a:moveTo>
                <a:lnTo>
                  <a:pt x="185407" y="138430"/>
                </a:lnTo>
                <a:lnTo>
                  <a:pt x="195567" y="146176"/>
                </a:lnTo>
                <a:lnTo>
                  <a:pt x="203314" y="136017"/>
                </a:lnTo>
                <a:lnTo>
                  <a:pt x="193154" y="128269"/>
                </a:lnTo>
                <a:close/>
              </a:path>
              <a:path w="1562100" h="419735">
                <a:moveTo>
                  <a:pt x="208521" y="108076"/>
                </a:moveTo>
                <a:lnTo>
                  <a:pt x="200901" y="118237"/>
                </a:lnTo>
                <a:lnTo>
                  <a:pt x="210934" y="125856"/>
                </a:lnTo>
                <a:lnTo>
                  <a:pt x="218681" y="115824"/>
                </a:lnTo>
                <a:lnTo>
                  <a:pt x="208521" y="108076"/>
                </a:lnTo>
                <a:close/>
              </a:path>
              <a:path w="1562100" h="419735">
                <a:moveTo>
                  <a:pt x="223888" y="87883"/>
                </a:moveTo>
                <a:lnTo>
                  <a:pt x="216268" y="98043"/>
                </a:lnTo>
                <a:lnTo>
                  <a:pt x="226301" y="105663"/>
                </a:lnTo>
                <a:lnTo>
                  <a:pt x="234048" y="95631"/>
                </a:lnTo>
                <a:lnTo>
                  <a:pt x="223888" y="87883"/>
                </a:lnTo>
                <a:close/>
              </a:path>
              <a:path w="1562100" h="419735">
                <a:moveTo>
                  <a:pt x="239255" y="67690"/>
                </a:moveTo>
                <a:lnTo>
                  <a:pt x="231635" y="77724"/>
                </a:lnTo>
                <a:lnTo>
                  <a:pt x="241668" y="85470"/>
                </a:lnTo>
                <a:lnTo>
                  <a:pt x="249415" y="75311"/>
                </a:lnTo>
                <a:lnTo>
                  <a:pt x="239255" y="67690"/>
                </a:lnTo>
                <a:close/>
              </a:path>
              <a:path w="1562100" h="419735">
                <a:moveTo>
                  <a:pt x="254622" y="47498"/>
                </a:moveTo>
                <a:lnTo>
                  <a:pt x="247002" y="57531"/>
                </a:lnTo>
                <a:lnTo>
                  <a:pt x="257035" y="65277"/>
                </a:lnTo>
                <a:lnTo>
                  <a:pt x="264782" y="55118"/>
                </a:lnTo>
                <a:lnTo>
                  <a:pt x="254622" y="47498"/>
                </a:lnTo>
                <a:close/>
              </a:path>
              <a:path w="1562100" h="419735">
                <a:moveTo>
                  <a:pt x="269989" y="27177"/>
                </a:moveTo>
                <a:lnTo>
                  <a:pt x="262369" y="37337"/>
                </a:lnTo>
                <a:lnTo>
                  <a:pt x="272402" y="45085"/>
                </a:lnTo>
                <a:lnTo>
                  <a:pt x="280149" y="34925"/>
                </a:lnTo>
                <a:lnTo>
                  <a:pt x="269989" y="27177"/>
                </a:lnTo>
                <a:close/>
              </a:path>
              <a:path w="1562100" h="419735">
                <a:moveTo>
                  <a:pt x="297675" y="19050"/>
                </a:moveTo>
                <a:lnTo>
                  <a:pt x="284975" y="19050"/>
                </a:lnTo>
                <a:lnTo>
                  <a:pt x="284975" y="31750"/>
                </a:lnTo>
                <a:lnTo>
                  <a:pt x="297675" y="31750"/>
                </a:lnTo>
                <a:lnTo>
                  <a:pt x="297675" y="19050"/>
                </a:lnTo>
                <a:close/>
              </a:path>
              <a:path w="1562100" h="419735">
                <a:moveTo>
                  <a:pt x="323075" y="19050"/>
                </a:moveTo>
                <a:lnTo>
                  <a:pt x="310375" y="19050"/>
                </a:lnTo>
                <a:lnTo>
                  <a:pt x="310375" y="31750"/>
                </a:lnTo>
                <a:lnTo>
                  <a:pt x="323075" y="31750"/>
                </a:lnTo>
                <a:lnTo>
                  <a:pt x="323075" y="19050"/>
                </a:lnTo>
                <a:close/>
              </a:path>
              <a:path w="1562100" h="419735">
                <a:moveTo>
                  <a:pt x="348475" y="19050"/>
                </a:moveTo>
                <a:lnTo>
                  <a:pt x="335775" y="19050"/>
                </a:lnTo>
                <a:lnTo>
                  <a:pt x="335775" y="31750"/>
                </a:lnTo>
                <a:lnTo>
                  <a:pt x="348475" y="31750"/>
                </a:lnTo>
                <a:lnTo>
                  <a:pt x="348475" y="19050"/>
                </a:lnTo>
                <a:close/>
              </a:path>
              <a:path w="1562100" h="419735">
                <a:moveTo>
                  <a:pt x="373875" y="19050"/>
                </a:moveTo>
                <a:lnTo>
                  <a:pt x="361175" y="19050"/>
                </a:lnTo>
                <a:lnTo>
                  <a:pt x="361175" y="31750"/>
                </a:lnTo>
                <a:lnTo>
                  <a:pt x="373875" y="31750"/>
                </a:lnTo>
                <a:lnTo>
                  <a:pt x="373875" y="19050"/>
                </a:lnTo>
                <a:close/>
              </a:path>
              <a:path w="1562100" h="419735">
                <a:moveTo>
                  <a:pt x="399275" y="19050"/>
                </a:moveTo>
                <a:lnTo>
                  <a:pt x="386575" y="19050"/>
                </a:lnTo>
                <a:lnTo>
                  <a:pt x="386575" y="31750"/>
                </a:lnTo>
                <a:lnTo>
                  <a:pt x="399275" y="31750"/>
                </a:lnTo>
                <a:lnTo>
                  <a:pt x="399275" y="19050"/>
                </a:lnTo>
                <a:close/>
              </a:path>
              <a:path w="1562100" h="419735">
                <a:moveTo>
                  <a:pt x="424675" y="19050"/>
                </a:moveTo>
                <a:lnTo>
                  <a:pt x="411975" y="19050"/>
                </a:lnTo>
                <a:lnTo>
                  <a:pt x="411975" y="31750"/>
                </a:lnTo>
                <a:lnTo>
                  <a:pt x="424675" y="31750"/>
                </a:lnTo>
                <a:lnTo>
                  <a:pt x="424675" y="19050"/>
                </a:lnTo>
                <a:close/>
              </a:path>
              <a:path w="1562100" h="419735">
                <a:moveTo>
                  <a:pt x="450075" y="19050"/>
                </a:moveTo>
                <a:lnTo>
                  <a:pt x="437375" y="19050"/>
                </a:lnTo>
                <a:lnTo>
                  <a:pt x="437375" y="31750"/>
                </a:lnTo>
                <a:lnTo>
                  <a:pt x="450075" y="31750"/>
                </a:lnTo>
                <a:lnTo>
                  <a:pt x="450075" y="19050"/>
                </a:lnTo>
                <a:close/>
              </a:path>
              <a:path w="1562100" h="419735">
                <a:moveTo>
                  <a:pt x="475475" y="19050"/>
                </a:moveTo>
                <a:lnTo>
                  <a:pt x="462775" y="19050"/>
                </a:lnTo>
                <a:lnTo>
                  <a:pt x="462775" y="31750"/>
                </a:lnTo>
                <a:lnTo>
                  <a:pt x="475475" y="31750"/>
                </a:lnTo>
                <a:lnTo>
                  <a:pt x="475475" y="19050"/>
                </a:lnTo>
                <a:close/>
              </a:path>
              <a:path w="1562100" h="419735">
                <a:moveTo>
                  <a:pt x="500875" y="19050"/>
                </a:moveTo>
                <a:lnTo>
                  <a:pt x="488175" y="19050"/>
                </a:lnTo>
                <a:lnTo>
                  <a:pt x="488175" y="31750"/>
                </a:lnTo>
                <a:lnTo>
                  <a:pt x="500875" y="31750"/>
                </a:lnTo>
                <a:lnTo>
                  <a:pt x="500875" y="19050"/>
                </a:lnTo>
                <a:close/>
              </a:path>
              <a:path w="1562100" h="419735">
                <a:moveTo>
                  <a:pt x="526275" y="19050"/>
                </a:moveTo>
                <a:lnTo>
                  <a:pt x="513575" y="19050"/>
                </a:lnTo>
                <a:lnTo>
                  <a:pt x="513575" y="31750"/>
                </a:lnTo>
                <a:lnTo>
                  <a:pt x="526275" y="31750"/>
                </a:lnTo>
                <a:lnTo>
                  <a:pt x="526275" y="19050"/>
                </a:lnTo>
                <a:close/>
              </a:path>
              <a:path w="1562100" h="419735">
                <a:moveTo>
                  <a:pt x="551675" y="19050"/>
                </a:moveTo>
                <a:lnTo>
                  <a:pt x="538975" y="19050"/>
                </a:lnTo>
                <a:lnTo>
                  <a:pt x="538975" y="31750"/>
                </a:lnTo>
                <a:lnTo>
                  <a:pt x="551675" y="31750"/>
                </a:lnTo>
                <a:lnTo>
                  <a:pt x="551675" y="19050"/>
                </a:lnTo>
                <a:close/>
              </a:path>
              <a:path w="1562100" h="419735">
                <a:moveTo>
                  <a:pt x="577075" y="19050"/>
                </a:moveTo>
                <a:lnTo>
                  <a:pt x="564375" y="19050"/>
                </a:lnTo>
                <a:lnTo>
                  <a:pt x="564375" y="31750"/>
                </a:lnTo>
                <a:lnTo>
                  <a:pt x="577075" y="31750"/>
                </a:lnTo>
                <a:lnTo>
                  <a:pt x="577075" y="19050"/>
                </a:lnTo>
                <a:close/>
              </a:path>
              <a:path w="1562100" h="419735">
                <a:moveTo>
                  <a:pt x="602475" y="19050"/>
                </a:moveTo>
                <a:lnTo>
                  <a:pt x="589775" y="19050"/>
                </a:lnTo>
                <a:lnTo>
                  <a:pt x="589775" y="31750"/>
                </a:lnTo>
                <a:lnTo>
                  <a:pt x="602475" y="31750"/>
                </a:lnTo>
                <a:lnTo>
                  <a:pt x="602475" y="19050"/>
                </a:lnTo>
                <a:close/>
              </a:path>
              <a:path w="1562100" h="419735">
                <a:moveTo>
                  <a:pt x="627875" y="19050"/>
                </a:moveTo>
                <a:lnTo>
                  <a:pt x="615175" y="19050"/>
                </a:lnTo>
                <a:lnTo>
                  <a:pt x="615175" y="31750"/>
                </a:lnTo>
                <a:lnTo>
                  <a:pt x="627875" y="31750"/>
                </a:lnTo>
                <a:lnTo>
                  <a:pt x="627875" y="19050"/>
                </a:lnTo>
                <a:close/>
              </a:path>
              <a:path w="1562100" h="419735">
                <a:moveTo>
                  <a:pt x="653275" y="19050"/>
                </a:moveTo>
                <a:lnTo>
                  <a:pt x="640575" y="19050"/>
                </a:lnTo>
                <a:lnTo>
                  <a:pt x="640575" y="31750"/>
                </a:lnTo>
                <a:lnTo>
                  <a:pt x="653275" y="31750"/>
                </a:lnTo>
                <a:lnTo>
                  <a:pt x="653275" y="19050"/>
                </a:lnTo>
                <a:close/>
              </a:path>
              <a:path w="1562100" h="419735">
                <a:moveTo>
                  <a:pt x="678675" y="19050"/>
                </a:moveTo>
                <a:lnTo>
                  <a:pt x="665975" y="19050"/>
                </a:lnTo>
                <a:lnTo>
                  <a:pt x="665975" y="31750"/>
                </a:lnTo>
                <a:lnTo>
                  <a:pt x="678675" y="31750"/>
                </a:lnTo>
                <a:lnTo>
                  <a:pt x="678675" y="19050"/>
                </a:lnTo>
                <a:close/>
              </a:path>
              <a:path w="1562100" h="419735">
                <a:moveTo>
                  <a:pt x="704075" y="19050"/>
                </a:moveTo>
                <a:lnTo>
                  <a:pt x="691375" y="19050"/>
                </a:lnTo>
                <a:lnTo>
                  <a:pt x="691375" y="31750"/>
                </a:lnTo>
                <a:lnTo>
                  <a:pt x="704075" y="31750"/>
                </a:lnTo>
                <a:lnTo>
                  <a:pt x="704075" y="19050"/>
                </a:lnTo>
                <a:close/>
              </a:path>
              <a:path w="1562100" h="419735">
                <a:moveTo>
                  <a:pt x="729475" y="19050"/>
                </a:moveTo>
                <a:lnTo>
                  <a:pt x="716775" y="19050"/>
                </a:lnTo>
                <a:lnTo>
                  <a:pt x="716775" y="31750"/>
                </a:lnTo>
                <a:lnTo>
                  <a:pt x="729475" y="31750"/>
                </a:lnTo>
                <a:lnTo>
                  <a:pt x="729475" y="19050"/>
                </a:lnTo>
                <a:close/>
              </a:path>
              <a:path w="1562100" h="419735">
                <a:moveTo>
                  <a:pt x="754875" y="19050"/>
                </a:moveTo>
                <a:lnTo>
                  <a:pt x="742175" y="19050"/>
                </a:lnTo>
                <a:lnTo>
                  <a:pt x="742175" y="31750"/>
                </a:lnTo>
                <a:lnTo>
                  <a:pt x="754875" y="31750"/>
                </a:lnTo>
                <a:lnTo>
                  <a:pt x="754875" y="19050"/>
                </a:lnTo>
                <a:close/>
              </a:path>
              <a:path w="1562100" h="419735">
                <a:moveTo>
                  <a:pt x="780275" y="19050"/>
                </a:moveTo>
                <a:lnTo>
                  <a:pt x="767575" y="19050"/>
                </a:lnTo>
                <a:lnTo>
                  <a:pt x="767575" y="31750"/>
                </a:lnTo>
                <a:lnTo>
                  <a:pt x="780275" y="31750"/>
                </a:lnTo>
                <a:lnTo>
                  <a:pt x="780275" y="19050"/>
                </a:lnTo>
                <a:close/>
              </a:path>
              <a:path w="1562100" h="419735">
                <a:moveTo>
                  <a:pt x="805675" y="19050"/>
                </a:moveTo>
                <a:lnTo>
                  <a:pt x="792975" y="19050"/>
                </a:lnTo>
                <a:lnTo>
                  <a:pt x="792975" y="31750"/>
                </a:lnTo>
                <a:lnTo>
                  <a:pt x="805675" y="31750"/>
                </a:lnTo>
                <a:lnTo>
                  <a:pt x="805675" y="19050"/>
                </a:lnTo>
                <a:close/>
              </a:path>
              <a:path w="1562100" h="419735">
                <a:moveTo>
                  <a:pt x="831075" y="19050"/>
                </a:moveTo>
                <a:lnTo>
                  <a:pt x="818375" y="19050"/>
                </a:lnTo>
                <a:lnTo>
                  <a:pt x="818375" y="31750"/>
                </a:lnTo>
                <a:lnTo>
                  <a:pt x="831075" y="31750"/>
                </a:lnTo>
                <a:lnTo>
                  <a:pt x="831075" y="19050"/>
                </a:lnTo>
                <a:close/>
              </a:path>
              <a:path w="1562100" h="419735">
                <a:moveTo>
                  <a:pt x="856475" y="19050"/>
                </a:moveTo>
                <a:lnTo>
                  <a:pt x="843775" y="19050"/>
                </a:lnTo>
                <a:lnTo>
                  <a:pt x="843775" y="31750"/>
                </a:lnTo>
                <a:lnTo>
                  <a:pt x="856475" y="31750"/>
                </a:lnTo>
                <a:lnTo>
                  <a:pt x="856475" y="19050"/>
                </a:lnTo>
                <a:close/>
              </a:path>
              <a:path w="1562100" h="419735">
                <a:moveTo>
                  <a:pt x="881875" y="19050"/>
                </a:moveTo>
                <a:lnTo>
                  <a:pt x="869175" y="19050"/>
                </a:lnTo>
                <a:lnTo>
                  <a:pt x="869175" y="31750"/>
                </a:lnTo>
                <a:lnTo>
                  <a:pt x="881875" y="31750"/>
                </a:lnTo>
                <a:lnTo>
                  <a:pt x="881875" y="19050"/>
                </a:lnTo>
                <a:close/>
              </a:path>
              <a:path w="1562100" h="419735">
                <a:moveTo>
                  <a:pt x="907275" y="19050"/>
                </a:moveTo>
                <a:lnTo>
                  <a:pt x="894575" y="19050"/>
                </a:lnTo>
                <a:lnTo>
                  <a:pt x="894575" y="31750"/>
                </a:lnTo>
                <a:lnTo>
                  <a:pt x="907275" y="31750"/>
                </a:lnTo>
                <a:lnTo>
                  <a:pt x="907275" y="19050"/>
                </a:lnTo>
                <a:close/>
              </a:path>
              <a:path w="1562100" h="419735">
                <a:moveTo>
                  <a:pt x="932675" y="19050"/>
                </a:moveTo>
                <a:lnTo>
                  <a:pt x="919975" y="19050"/>
                </a:lnTo>
                <a:lnTo>
                  <a:pt x="919975" y="31750"/>
                </a:lnTo>
                <a:lnTo>
                  <a:pt x="932675" y="31750"/>
                </a:lnTo>
                <a:lnTo>
                  <a:pt x="932675" y="19050"/>
                </a:lnTo>
                <a:close/>
              </a:path>
              <a:path w="1562100" h="419735">
                <a:moveTo>
                  <a:pt x="958075" y="19050"/>
                </a:moveTo>
                <a:lnTo>
                  <a:pt x="945375" y="19050"/>
                </a:lnTo>
                <a:lnTo>
                  <a:pt x="945375" y="31750"/>
                </a:lnTo>
                <a:lnTo>
                  <a:pt x="958075" y="31750"/>
                </a:lnTo>
                <a:lnTo>
                  <a:pt x="958075" y="19050"/>
                </a:lnTo>
                <a:close/>
              </a:path>
              <a:path w="1562100" h="419735">
                <a:moveTo>
                  <a:pt x="983475" y="19050"/>
                </a:moveTo>
                <a:lnTo>
                  <a:pt x="970775" y="19050"/>
                </a:lnTo>
                <a:lnTo>
                  <a:pt x="970775" y="31750"/>
                </a:lnTo>
                <a:lnTo>
                  <a:pt x="983475" y="31750"/>
                </a:lnTo>
                <a:lnTo>
                  <a:pt x="983475" y="19050"/>
                </a:lnTo>
                <a:close/>
              </a:path>
              <a:path w="1562100" h="419735">
                <a:moveTo>
                  <a:pt x="1008875" y="19050"/>
                </a:moveTo>
                <a:lnTo>
                  <a:pt x="996175" y="19050"/>
                </a:lnTo>
                <a:lnTo>
                  <a:pt x="996175" y="31750"/>
                </a:lnTo>
                <a:lnTo>
                  <a:pt x="1008875" y="31750"/>
                </a:lnTo>
                <a:lnTo>
                  <a:pt x="1008875" y="19050"/>
                </a:lnTo>
                <a:close/>
              </a:path>
              <a:path w="1562100" h="419735">
                <a:moveTo>
                  <a:pt x="1034275" y="19050"/>
                </a:moveTo>
                <a:lnTo>
                  <a:pt x="1021575" y="19050"/>
                </a:lnTo>
                <a:lnTo>
                  <a:pt x="1021575" y="31750"/>
                </a:lnTo>
                <a:lnTo>
                  <a:pt x="1034275" y="31750"/>
                </a:lnTo>
                <a:lnTo>
                  <a:pt x="1034275" y="19050"/>
                </a:lnTo>
                <a:close/>
              </a:path>
              <a:path w="1562100" h="419735">
                <a:moveTo>
                  <a:pt x="1059675" y="19050"/>
                </a:moveTo>
                <a:lnTo>
                  <a:pt x="1046975" y="19050"/>
                </a:lnTo>
                <a:lnTo>
                  <a:pt x="1046975" y="31750"/>
                </a:lnTo>
                <a:lnTo>
                  <a:pt x="1059675" y="31750"/>
                </a:lnTo>
                <a:lnTo>
                  <a:pt x="1059675" y="19050"/>
                </a:lnTo>
                <a:close/>
              </a:path>
              <a:path w="1562100" h="419735">
                <a:moveTo>
                  <a:pt x="1085075" y="19050"/>
                </a:moveTo>
                <a:lnTo>
                  <a:pt x="1072375" y="19050"/>
                </a:lnTo>
                <a:lnTo>
                  <a:pt x="1072375" y="31750"/>
                </a:lnTo>
                <a:lnTo>
                  <a:pt x="1085075" y="31750"/>
                </a:lnTo>
                <a:lnTo>
                  <a:pt x="1085075" y="19050"/>
                </a:lnTo>
                <a:close/>
              </a:path>
              <a:path w="1562100" h="419735">
                <a:moveTo>
                  <a:pt x="1110475" y="19050"/>
                </a:moveTo>
                <a:lnTo>
                  <a:pt x="1097775" y="19050"/>
                </a:lnTo>
                <a:lnTo>
                  <a:pt x="1097775" y="31750"/>
                </a:lnTo>
                <a:lnTo>
                  <a:pt x="1110475" y="31750"/>
                </a:lnTo>
                <a:lnTo>
                  <a:pt x="1110475" y="19050"/>
                </a:lnTo>
                <a:close/>
              </a:path>
              <a:path w="1562100" h="419735">
                <a:moveTo>
                  <a:pt x="1135875" y="19050"/>
                </a:moveTo>
                <a:lnTo>
                  <a:pt x="1123175" y="19050"/>
                </a:lnTo>
                <a:lnTo>
                  <a:pt x="1123175" y="31750"/>
                </a:lnTo>
                <a:lnTo>
                  <a:pt x="1135875" y="31750"/>
                </a:lnTo>
                <a:lnTo>
                  <a:pt x="1135875" y="19050"/>
                </a:lnTo>
                <a:close/>
              </a:path>
              <a:path w="1562100" h="419735">
                <a:moveTo>
                  <a:pt x="1161275" y="19050"/>
                </a:moveTo>
                <a:lnTo>
                  <a:pt x="1148575" y="19050"/>
                </a:lnTo>
                <a:lnTo>
                  <a:pt x="1148575" y="31750"/>
                </a:lnTo>
                <a:lnTo>
                  <a:pt x="1161275" y="31750"/>
                </a:lnTo>
                <a:lnTo>
                  <a:pt x="1161275" y="19050"/>
                </a:lnTo>
                <a:close/>
              </a:path>
              <a:path w="1562100" h="419735">
                <a:moveTo>
                  <a:pt x="1186675" y="19050"/>
                </a:moveTo>
                <a:lnTo>
                  <a:pt x="1173975" y="19050"/>
                </a:lnTo>
                <a:lnTo>
                  <a:pt x="1173975" y="31750"/>
                </a:lnTo>
                <a:lnTo>
                  <a:pt x="1186675" y="31750"/>
                </a:lnTo>
                <a:lnTo>
                  <a:pt x="1186675" y="19050"/>
                </a:lnTo>
                <a:close/>
              </a:path>
              <a:path w="1562100" h="419735">
                <a:moveTo>
                  <a:pt x="1212075" y="19050"/>
                </a:moveTo>
                <a:lnTo>
                  <a:pt x="1199375" y="19050"/>
                </a:lnTo>
                <a:lnTo>
                  <a:pt x="1199375" y="31750"/>
                </a:lnTo>
                <a:lnTo>
                  <a:pt x="1212075" y="31750"/>
                </a:lnTo>
                <a:lnTo>
                  <a:pt x="1212075" y="19050"/>
                </a:lnTo>
                <a:close/>
              </a:path>
              <a:path w="1562100" h="419735">
                <a:moveTo>
                  <a:pt x="1237475" y="19050"/>
                </a:moveTo>
                <a:lnTo>
                  <a:pt x="1224775" y="19050"/>
                </a:lnTo>
                <a:lnTo>
                  <a:pt x="1224775" y="31750"/>
                </a:lnTo>
                <a:lnTo>
                  <a:pt x="1237475" y="31750"/>
                </a:lnTo>
                <a:lnTo>
                  <a:pt x="1237475" y="19050"/>
                </a:lnTo>
                <a:close/>
              </a:path>
              <a:path w="1562100" h="419735">
                <a:moveTo>
                  <a:pt x="1262875" y="19050"/>
                </a:moveTo>
                <a:lnTo>
                  <a:pt x="1250175" y="19050"/>
                </a:lnTo>
                <a:lnTo>
                  <a:pt x="1250175" y="31750"/>
                </a:lnTo>
                <a:lnTo>
                  <a:pt x="1262875" y="31750"/>
                </a:lnTo>
                <a:lnTo>
                  <a:pt x="1262875" y="19050"/>
                </a:lnTo>
                <a:close/>
              </a:path>
              <a:path w="1562100" h="419735">
                <a:moveTo>
                  <a:pt x="1288275" y="19050"/>
                </a:moveTo>
                <a:lnTo>
                  <a:pt x="1275575" y="19050"/>
                </a:lnTo>
                <a:lnTo>
                  <a:pt x="1275575" y="31750"/>
                </a:lnTo>
                <a:lnTo>
                  <a:pt x="1288275" y="31750"/>
                </a:lnTo>
                <a:lnTo>
                  <a:pt x="1288275" y="19050"/>
                </a:lnTo>
                <a:close/>
              </a:path>
              <a:path w="1562100" h="419735">
                <a:moveTo>
                  <a:pt x="1313675" y="19050"/>
                </a:moveTo>
                <a:lnTo>
                  <a:pt x="1300975" y="19050"/>
                </a:lnTo>
                <a:lnTo>
                  <a:pt x="1300975" y="31750"/>
                </a:lnTo>
                <a:lnTo>
                  <a:pt x="1313675" y="31750"/>
                </a:lnTo>
                <a:lnTo>
                  <a:pt x="1313675" y="19050"/>
                </a:lnTo>
                <a:close/>
              </a:path>
              <a:path w="1562100" h="419735">
                <a:moveTo>
                  <a:pt x="1339075" y="19050"/>
                </a:moveTo>
                <a:lnTo>
                  <a:pt x="1326375" y="19050"/>
                </a:lnTo>
                <a:lnTo>
                  <a:pt x="1326375" y="31750"/>
                </a:lnTo>
                <a:lnTo>
                  <a:pt x="1339075" y="31750"/>
                </a:lnTo>
                <a:lnTo>
                  <a:pt x="1339075" y="19050"/>
                </a:lnTo>
                <a:close/>
              </a:path>
              <a:path w="1562100" h="419735">
                <a:moveTo>
                  <a:pt x="1364475" y="19050"/>
                </a:moveTo>
                <a:lnTo>
                  <a:pt x="1351775" y="19050"/>
                </a:lnTo>
                <a:lnTo>
                  <a:pt x="1351775" y="31750"/>
                </a:lnTo>
                <a:lnTo>
                  <a:pt x="1364475" y="31750"/>
                </a:lnTo>
                <a:lnTo>
                  <a:pt x="1364475" y="19050"/>
                </a:lnTo>
                <a:close/>
              </a:path>
              <a:path w="1562100" h="419735">
                <a:moveTo>
                  <a:pt x="1389875" y="19050"/>
                </a:moveTo>
                <a:lnTo>
                  <a:pt x="1377175" y="19050"/>
                </a:lnTo>
                <a:lnTo>
                  <a:pt x="1377175" y="31750"/>
                </a:lnTo>
                <a:lnTo>
                  <a:pt x="1389875" y="31750"/>
                </a:lnTo>
                <a:lnTo>
                  <a:pt x="1389875" y="19050"/>
                </a:lnTo>
                <a:close/>
              </a:path>
              <a:path w="1562100" h="419735">
                <a:moveTo>
                  <a:pt x="1415275" y="19050"/>
                </a:moveTo>
                <a:lnTo>
                  <a:pt x="1402575" y="19050"/>
                </a:lnTo>
                <a:lnTo>
                  <a:pt x="1402575" y="31750"/>
                </a:lnTo>
                <a:lnTo>
                  <a:pt x="1415275" y="31750"/>
                </a:lnTo>
                <a:lnTo>
                  <a:pt x="1415275" y="19050"/>
                </a:lnTo>
                <a:close/>
              </a:path>
              <a:path w="1562100" h="419735">
                <a:moveTo>
                  <a:pt x="1440675" y="19050"/>
                </a:moveTo>
                <a:lnTo>
                  <a:pt x="1427975" y="19050"/>
                </a:lnTo>
                <a:lnTo>
                  <a:pt x="1427975" y="31750"/>
                </a:lnTo>
                <a:lnTo>
                  <a:pt x="1440675" y="31750"/>
                </a:lnTo>
                <a:lnTo>
                  <a:pt x="1440675" y="19050"/>
                </a:lnTo>
                <a:close/>
              </a:path>
              <a:path w="1562100" h="419735">
                <a:moveTo>
                  <a:pt x="1466075" y="19050"/>
                </a:moveTo>
                <a:lnTo>
                  <a:pt x="1453375" y="19050"/>
                </a:lnTo>
                <a:lnTo>
                  <a:pt x="1453375" y="31750"/>
                </a:lnTo>
                <a:lnTo>
                  <a:pt x="1466075" y="31750"/>
                </a:lnTo>
                <a:lnTo>
                  <a:pt x="1466075" y="19050"/>
                </a:lnTo>
                <a:close/>
              </a:path>
              <a:path w="1562100" h="419735">
                <a:moveTo>
                  <a:pt x="1491475" y="19050"/>
                </a:moveTo>
                <a:lnTo>
                  <a:pt x="1478775" y="19050"/>
                </a:lnTo>
                <a:lnTo>
                  <a:pt x="1478775" y="31750"/>
                </a:lnTo>
                <a:lnTo>
                  <a:pt x="1491475" y="31750"/>
                </a:lnTo>
                <a:lnTo>
                  <a:pt x="1491475" y="19050"/>
                </a:lnTo>
                <a:close/>
              </a:path>
              <a:path w="1562100" h="419735">
                <a:moveTo>
                  <a:pt x="1536687" y="0"/>
                </a:moveTo>
                <a:lnTo>
                  <a:pt x="1526824" y="2004"/>
                </a:lnTo>
                <a:lnTo>
                  <a:pt x="1518748" y="7461"/>
                </a:lnTo>
                <a:lnTo>
                  <a:pt x="1513291" y="15537"/>
                </a:lnTo>
                <a:lnTo>
                  <a:pt x="1511287" y="25400"/>
                </a:lnTo>
                <a:lnTo>
                  <a:pt x="1513291" y="35262"/>
                </a:lnTo>
                <a:lnTo>
                  <a:pt x="1518748" y="43338"/>
                </a:lnTo>
                <a:lnTo>
                  <a:pt x="1526824" y="48795"/>
                </a:lnTo>
                <a:lnTo>
                  <a:pt x="1536687" y="50800"/>
                </a:lnTo>
                <a:lnTo>
                  <a:pt x="1546549" y="48795"/>
                </a:lnTo>
                <a:lnTo>
                  <a:pt x="1554626" y="43338"/>
                </a:lnTo>
                <a:lnTo>
                  <a:pt x="1560083" y="35262"/>
                </a:lnTo>
                <a:lnTo>
                  <a:pt x="1560796" y="31750"/>
                </a:lnTo>
                <a:lnTo>
                  <a:pt x="1516875" y="31750"/>
                </a:lnTo>
                <a:lnTo>
                  <a:pt x="1516875" y="19050"/>
                </a:lnTo>
                <a:lnTo>
                  <a:pt x="1560796" y="19050"/>
                </a:lnTo>
                <a:lnTo>
                  <a:pt x="1560083" y="15537"/>
                </a:lnTo>
                <a:lnTo>
                  <a:pt x="1554626" y="7461"/>
                </a:lnTo>
                <a:lnTo>
                  <a:pt x="1546549" y="2004"/>
                </a:lnTo>
                <a:lnTo>
                  <a:pt x="1536687" y="0"/>
                </a:lnTo>
                <a:close/>
              </a:path>
              <a:path w="1562100" h="419735">
                <a:moveTo>
                  <a:pt x="1512577" y="19050"/>
                </a:moveTo>
                <a:lnTo>
                  <a:pt x="1504175" y="19050"/>
                </a:lnTo>
                <a:lnTo>
                  <a:pt x="1504175" y="31750"/>
                </a:lnTo>
                <a:lnTo>
                  <a:pt x="1512577" y="31750"/>
                </a:lnTo>
                <a:lnTo>
                  <a:pt x="1511287" y="25400"/>
                </a:lnTo>
                <a:lnTo>
                  <a:pt x="1512577" y="19050"/>
                </a:lnTo>
                <a:close/>
              </a:path>
              <a:path w="1562100" h="419735">
                <a:moveTo>
                  <a:pt x="1529575" y="19050"/>
                </a:moveTo>
                <a:lnTo>
                  <a:pt x="1516875" y="19050"/>
                </a:lnTo>
                <a:lnTo>
                  <a:pt x="1516875" y="31750"/>
                </a:lnTo>
                <a:lnTo>
                  <a:pt x="1529575" y="31750"/>
                </a:lnTo>
                <a:lnTo>
                  <a:pt x="1529575" y="19050"/>
                </a:lnTo>
                <a:close/>
              </a:path>
              <a:path w="1562100" h="419735">
                <a:moveTo>
                  <a:pt x="1536687" y="19050"/>
                </a:moveTo>
                <a:lnTo>
                  <a:pt x="1529575" y="19050"/>
                </a:lnTo>
                <a:lnTo>
                  <a:pt x="1529575" y="31750"/>
                </a:lnTo>
                <a:lnTo>
                  <a:pt x="1536687" y="31750"/>
                </a:lnTo>
                <a:lnTo>
                  <a:pt x="1536687" y="19050"/>
                </a:lnTo>
                <a:close/>
              </a:path>
              <a:path w="1562100" h="419735">
                <a:moveTo>
                  <a:pt x="1560796" y="19050"/>
                </a:moveTo>
                <a:lnTo>
                  <a:pt x="1536687" y="19050"/>
                </a:lnTo>
                <a:lnTo>
                  <a:pt x="1536687" y="31750"/>
                </a:lnTo>
                <a:lnTo>
                  <a:pt x="1560796" y="31750"/>
                </a:lnTo>
                <a:lnTo>
                  <a:pt x="1562087" y="25400"/>
                </a:lnTo>
                <a:lnTo>
                  <a:pt x="1560796" y="1905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01920" y="1658620"/>
            <a:ext cx="383540" cy="419734"/>
          </a:xfrm>
          <a:custGeom>
            <a:avLst/>
            <a:gdLst/>
            <a:ahLst/>
            <a:cxnLst/>
            <a:rect l="l" t="t" r="r" b="b"/>
            <a:pathLst>
              <a:path w="383539" h="419735">
                <a:moveTo>
                  <a:pt x="25907" y="368808"/>
                </a:moveTo>
                <a:lnTo>
                  <a:pt x="15948" y="370625"/>
                </a:lnTo>
                <a:lnTo>
                  <a:pt x="7762" y="375920"/>
                </a:lnTo>
                <a:lnTo>
                  <a:pt x="2172" y="383881"/>
                </a:lnTo>
                <a:lnTo>
                  <a:pt x="0" y="393700"/>
                </a:lnTo>
                <a:lnTo>
                  <a:pt x="1817" y="403659"/>
                </a:lnTo>
                <a:lnTo>
                  <a:pt x="7112" y="411845"/>
                </a:lnTo>
                <a:lnTo>
                  <a:pt x="15073" y="417435"/>
                </a:lnTo>
                <a:lnTo>
                  <a:pt x="24891" y="419608"/>
                </a:lnTo>
                <a:lnTo>
                  <a:pt x="34851" y="417790"/>
                </a:lnTo>
                <a:lnTo>
                  <a:pt x="43037" y="412496"/>
                </a:lnTo>
                <a:lnTo>
                  <a:pt x="48627" y="404534"/>
                </a:lnTo>
                <a:lnTo>
                  <a:pt x="50800" y="394716"/>
                </a:lnTo>
                <a:lnTo>
                  <a:pt x="50730" y="394335"/>
                </a:lnTo>
                <a:lnTo>
                  <a:pt x="31750" y="394335"/>
                </a:lnTo>
                <a:lnTo>
                  <a:pt x="19050" y="394081"/>
                </a:lnTo>
                <a:lnTo>
                  <a:pt x="19303" y="381381"/>
                </a:lnTo>
                <a:lnTo>
                  <a:pt x="46799" y="381381"/>
                </a:lnTo>
                <a:lnTo>
                  <a:pt x="43687" y="376570"/>
                </a:lnTo>
                <a:lnTo>
                  <a:pt x="35726" y="370980"/>
                </a:lnTo>
                <a:lnTo>
                  <a:pt x="25907" y="368808"/>
                </a:lnTo>
                <a:close/>
              </a:path>
              <a:path w="383539" h="419735">
                <a:moveTo>
                  <a:pt x="19303" y="381381"/>
                </a:moveTo>
                <a:lnTo>
                  <a:pt x="19050" y="394081"/>
                </a:lnTo>
                <a:lnTo>
                  <a:pt x="31750" y="394335"/>
                </a:lnTo>
                <a:lnTo>
                  <a:pt x="32003" y="381635"/>
                </a:lnTo>
                <a:lnTo>
                  <a:pt x="19303" y="381381"/>
                </a:lnTo>
                <a:close/>
              </a:path>
              <a:path w="383539" h="419735">
                <a:moveTo>
                  <a:pt x="46799" y="381381"/>
                </a:moveTo>
                <a:lnTo>
                  <a:pt x="19303" y="381381"/>
                </a:lnTo>
                <a:lnTo>
                  <a:pt x="32003" y="381635"/>
                </a:lnTo>
                <a:lnTo>
                  <a:pt x="31750" y="394335"/>
                </a:lnTo>
                <a:lnTo>
                  <a:pt x="50730" y="394335"/>
                </a:lnTo>
                <a:lnTo>
                  <a:pt x="48982" y="384756"/>
                </a:lnTo>
                <a:lnTo>
                  <a:pt x="46799" y="381381"/>
                </a:lnTo>
                <a:close/>
              </a:path>
              <a:path w="383539" h="419735">
                <a:moveTo>
                  <a:pt x="19812" y="355981"/>
                </a:moveTo>
                <a:lnTo>
                  <a:pt x="19557" y="368681"/>
                </a:lnTo>
                <a:lnTo>
                  <a:pt x="32257" y="368935"/>
                </a:lnTo>
                <a:lnTo>
                  <a:pt x="32512" y="356235"/>
                </a:lnTo>
                <a:lnTo>
                  <a:pt x="19812" y="355981"/>
                </a:lnTo>
                <a:close/>
              </a:path>
              <a:path w="383539" h="419735">
                <a:moveTo>
                  <a:pt x="20192" y="330581"/>
                </a:moveTo>
                <a:lnTo>
                  <a:pt x="19938" y="343281"/>
                </a:lnTo>
                <a:lnTo>
                  <a:pt x="32638" y="343535"/>
                </a:lnTo>
                <a:lnTo>
                  <a:pt x="32892" y="330835"/>
                </a:lnTo>
                <a:lnTo>
                  <a:pt x="20192" y="330581"/>
                </a:lnTo>
                <a:close/>
              </a:path>
              <a:path w="383539" h="419735">
                <a:moveTo>
                  <a:pt x="20700" y="305181"/>
                </a:moveTo>
                <a:lnTo>
                  <a:pt x="20446" y="317881"/>
                </a:lnTo>
                <a:lnTo>
                  <a:pt x="33146" y="318135"/>
                </a:lnTo>
                <a:lnTo>
                  <a:pt x="33400" y="305435"/>
                </a:lnTo>
                <a:lnTo>
                  <a:pt x="20700" y="305181"/>
                </a:lnTo>
                <a:close/>
              </a:path>
              <a:path w="383539" h="419735">
                <a:moveTo>
                  <a:pt x="21208" y="279781"/>
                </a:moveTo>
                <a:lnTo>
                  <a:pt x="20954" y="292481"/>
                </a:lnTo>
                <a:lnTo>
                  <a:pt x="33654" y="292735"/>
                </a:lnTo>
                <a:lnTo>
                  <a:pt x="33908" y="280035"/>
                </a:lnTo>
                <a:lnTo>
                  <a:pt x="21208" y="279781"/>
                </a:lnTo>
                <a:close/>
              </a:path>
              <a:path w="383539" h="419735">
                <a:moveTo>
                  <a:pt x="21716" y="254381"/>
                </a:moveTo>
                <a:lnTo>
                  <a:pt x="21462" y="267081"/>
                </a:lnTo>
                <a:lnTo>
                  <a:pt x="34162" y="267335"/>
                </a:lnTo>
                <a:lnTo>
                  <a:pt x="34416" y="254635"/>
                </a:lnTo>
                <a:lnTo>
                  <a:pt x="21716" y="254381"/>
                </a:lnTo>
                <a:close/>
              </a:path>
              <a:path w="383539" h="419735">
                <a:moveTo>
                  <a:pt x="22097" y="228981"/>
                </a:moveTo>
                <a:lnTo>
                  <a:pt x="21843" y="241681"/>
                </a:lnTo>
                <a:lnTo>
                  <a:pt x="34543" y="241935"/>
                </a:lnTo>
                <a:lnTo>
                  <a:pt x="34797" y="229235"/>
                </a:lnTo>
                <a:lnTo>
                  <a:pt x="22097" y="228981"/>
                </a:lnTo>
                <a:close/>
              </a:path>
              <a:path w="383539" h="419735">
                <a:moveTo>
                  <a:pt x="22605" y="203581"/>
                </a:moveTo>
                <a:lnTo>
                  <a:pt x="22351" y="216281"/>
                </a:lnTo>
                <a:lnTo>
                  <a:pt x="35051" y="216535"/>
                </a:lnTo>
                <a:lnTo>
                  <a:pt x="35305" y="203835"/>
                </a:lnTo>
                <a:lnTo>
                  <a:pt x="22605" y="203581"/>
                </a:lnTo>
                <a:close/>
              </a:path>
              <a:path w="383539" h="419735">
                <a:moveTo>
                  <a:pt x="23113" y="178181"/>
                </a:moveTo>
                <a:lnTo>
                  <a:pt x="22859" y="190881"/>
                </a:lnTo>
                <a:lnTo>
                  <a:pt x="35559" y="191135"/>
                </a:lnTo>
                <a:lnTo>
                  <a:pt x="35813" y="178435"/>
                </a:lnTo>
                <a:lnTo>
                  <a:pt x="23113" y="178181"/>
                </a:lnTo>
                <a:close/>
              </a:path>
              <a:path w="383539" h="419735">
                <a:moveTo>
                  <a:pt x="23494" y="152781"/>
                </a:moveTo>
                <a:lnTo>
                  <a:pt x="23367" y="165481"/>
                </a:lnTo>
                <a:lnTo>
                  <a:pt x="36067" y="165735"/>
                </a:lnTo>
                <a:lnTo>
                  <a:pt x="36194" y="153035"/>
                </a:lnTo>
                <a:lnTo>
                  <a:pt x="23494" y="152781"/>
                </a:lnTo>
                <a:close/>
              </a:path>
              <a:path w="383539" h="419735">
                <a:moveTo>
                  <a:pt x="24002" y="127381"/>
                </a:moveTo>
                <a:lnTo>
                  <a:pt x="23749" y="140081"/>
                </a:lnTo>
                <a:lnTo>
                  <a:pt x="36449" y="140335"/>
                </a:lnTo>
                <a:lnTo>
                  <a:pt x="36702" y="127635"/>
                </a:lnTo>
                <a:lnTo>
                  <a:pt x="24002" y="127381"/>
                </a:lnTo>
                <a:close/>
              </a:path>
              <a:path w="383539" h="419735">
                <a:moveTo>
                  <a:pt x="24510" y="101981"/>
                </a:moveTo>
                <a:lnTo>
                  <a:pt x="24256" y="114681"/>
                </a:lnTo>
                <a:lnTo>
                  <a:pt x="36956" y="114935"/>
                </a:lnTo>
                <a:lnTo>
                  <a:pt x="37210" y="102235"/>
                </a:lnTo>
                <a:lnTo>
                  <a:pt x="24510" y="101981"/>
                </a:lnTo>
                <a:close/>
              </a:path>
              <a:path w="383539" h="419735">
                <a:moveTo>
                  <a:pt x="25018" y="76581"/>
                </a:moveTo>
                <a:lnTo>
                  <a:pt x="24764" y="89281"/>
                </a:lnTo>
                <a:lnTo>
                  <a:pt x="37464" y="89535"/>
                </a:lnTo>
                <a:lnTo>
                  <a:pt x="37718" y="76835"/>
                </a:lnTo>
                <a:lnTo>
                  <a:pt x="25018" y="76581"/>
                </a:lnTo>
                <a:close/>
              </a:path>
              <a:path w="383539" h="419735">
                <a:moveTo>
                  <a:pt x="25400" y="51308"/>
                </a:moveTo>
                <a:lnTo>
                  <a:pt x="25272" y="64008"/>
                </a:lnTo>
                <a:lnTo>
                  <a:pt x="37972" y="64135"/>
                </a:lnTo>
                <a:lnTo>
                  <a:pt x="38100" y="51435"/>
                </a:lnTo>
                <a:lnTo>
                  <a:pt x="25400" y="51308"/>
                </a:lnTo>
                <a:close/>
              </a:path>
              <a:path w="383539" h="419735">
                <a:moveTo>
                  <a:pt x="25907" y="25908"/>
                </a:moveTo>
                <a:lnTo>
                  <a:pt x="25653" y="38608"/>
                </a:lnTo>
                <a:lnTo>
                  <a:pt x="38353" y="38735"/>
                </a:lnTo>
                <a:lnTo>
                  <a:pt x="38607" y="26035"/>
                </a:lnTo>
                <a:lnTo>
                  <a:pt x="25907" y="25908"/>
                </a:lnTo>
                <a:close/>
              </a:path>
              <a:path w="383539" h="419735">
                <a:moveTo>
                  <a:pt x="57150" y="19050"/>
                </a:moveTo>
                <a:lnTo>
                  <a:pt x="44450" y="19050"/>
                </a:lnTo>
                <a:lnTo>
                  <a:pt x="44450" y="31750"/>
                </a:lnTo>
                <a:lnTo>
                  <a:pt x="57150" y="31750"/>
                </a:lnTo>
                <a:lnTo>
                  <a:pt x="57150" y="19050"/>
                </a:lnTo>
                <a:close/>
              </a:path>
              <a:path w="383539" h="419735">
                <a:moveTo>
                  <a:pt x="82550" y="19050"/>
                </a:moveTo>
                <a:lnTo>
                  <a:pt x="69850" y="19050"/>
                </a:lnTo>
                <a:lnTo>
                  <a:pt x="69850" y="31750"/>
                </a:lnTo>
                <a:lnTo>
                  <a:pt x="82550" y="31750"/>
                </a:lnTo>
                <a:lnTo>
                  <a:pt x="82550" y="19050"/>
                </a:lnTo>
                <a:close/>
              </a:path>
              <a:path w="383539" h="419735">
                <a:moveTo>
                  <a:pt x="107950" y="19050"/>
                </a:moveTo>
                <a:lnTo>
                  <a:pt x="95250" y="19050"/>
                </a:lnTo>
                <a:lnTo>
                  <a:pt x="95250" y="31750"/>
                </a:lnTo>
                <a:lnTo>
                  <a:pt x="107950" y="31750"/>
                </a:lnTo>
                <a:lnTo>
                  <a:pt x="107950" y="19050"/>
                </a:lnTo>
                <a:close/>
              </a:path>
              <a:path w="383539" h="419735">
                <a:moveTo>
                  <a:pt x="133350" y="19050"/>
                </a:moveTo>
                <a:lnTo>
                  <a:pt x="120650" y="19050"/>
                </a:lnTo>
                <a:lnTo>
                  <a:pt x="120650" y="31750"/>
                </a:lnTo>
                <a:lnTo>
                  <a:pt x="133350" y="31750"/>
                </a:lnTo>
                <a:lnTo>
                  <a:pt x="133350" y="19050"/>
                </a:lnTo>
                <a:close/>
              </a:path>
              <a:path w="383539" h="419735">
                <a:moveTo>
                  <a:pt x="158750" y="19050"/>
                </a:moveTo>
                <a:lnTo>
                  <a:pt x="146050" y="19050"/>
                </a:lnTo>
                <a:lnTo>
                  <a:pt x="146050" y="31750"/>
                </a:lnTo>
                <a:lnTo>
                  <a:pt x="158750" y="31750"/>
                </a:lnTo>
                <a:lnTo>
                  <a:pt x="158750" y="19050"/>
                </a:lnTo>
                <a:close/>
              </a:path>
              <a:path w="383539" h="419735">
                <a:moveTo>
                  <a:pt x="184150" y="19050"/>
                </a:moveTo>
                <a:lnTo>
                  <a:pt x="171450" y="19050"/>
                </a:lnTo>
                <a:lnTo>
                  <a:pt x="171450" y="31750"/>
                </a:lnTo>
                <a:lnTo>
                  <a:pt x="184150" y="31750"/>
                </a:lnTo>
                <a:lnTo>
                  <a:pt x="184150" y="19050"/>
                </a:lnTo>
                <a:close/>
              </a:path>
              <a:path w="383539" h="419735">
                <a:moveTo>
                  <a:pt x="209550" y="19050"/>
                </a:moveTo>
                <a:lnTo>
                  <a:pt x="196850" y="19050"/>
                </a:lnTo>
                <a:lnTo>
                  <a:pt x="196850" y="31750"/>
                </a:lnTo>
                <a:lnTo>
                  <a:pt x="209550" y="31750"/>
                </a:lnTo>
                <a:lnTo>
                  <a:pt x="209550" y="19050"/>
                </a:lnTo>
                <a:close/>
              </a:path>
              <a:path w="383539" h="419735">
                <a:moveTo>
                  <a:pt x="234950" y="19050"/>
                </a:moveTo>
                <a:lnTo>
                  <a:pt x="222250" y="19050"/>
                </a:lnTo>
                <a:lnTo>
                  <a:pt x="222250" y="31750"/>
                </a:lnTo>
                <a:lnTo>
                  <a:pt x="234950" y="31750"/>
                </a:lnTo>
                <a:lnTo>
                  <a:pt x="234950" y="19050"/>
                </a:lnTo>
                <a:close/>
              </a:path>
              <a:path w="383539" h="419735">
                <a:moveTo>
                  <a:pt x="260350" y="19050"/>
                </a:moveTo>
                <a:lnTo>
                  <a:pt x="247650" y="19050"/>
                </a:lnTo>
                <a:lnTo>
                  <a:pt x="247650" y="31750"/>
                </a:lnTo>
                <a:lnTo>
                  <a:pt x="260350" y="31750"/>
                </a:lnTo>
                <a:lnTo>
                  <a:pt x="260350" y="19050"/>
                </a:lnTo>
                <a:close/>
              </a:path>
              <a:path w="383539" h="419735">
                <a:moveTo>
                  <a:pt x="285750" y="19050"/>
                </a:moveTo>
                <a:lnTo>
                  <a:pt x="273050" y="19050"/>
                </a:lnTo>
                <a:lnTo>
                  <a:pt x="273050" y="31750"/>
                </a:lnTo>
                <a:lnTo>
                  <a:pt x="285750" y="31750"/>
                </a:lnTo>
                <a:lnTo>
                  <a:pt x="285750" y="19050"/>
                </a:lnTo>
                <a:close/>
              </a:path>
              <a:path w="383539" h="419735">
                <a:moveTo>
                  <a:pt x="311150" y="19050"/>
                </a:moveTo>
                <a:lnTo>
                  <a:pt x="298450" y="19050"/>
                </a:lnTo>
                <a:lnTo>
                  <a:pt x="298450" y="31750"/>
                </a:lnTo>
                <a:lnTo>
                  <a:pt x="311150" y="31750"/>
                </a:lnTo>
                <a:lnTo>
                  <a:pt x="311150" y="19050"/>
                </a:lnTo>
                <a:close/>
              </a:path>
              <a:path w="383539" h="419735">
                <a:moveTo>
                  <a:pt x="332739" y="0"/>
                </a:moveTo>
                <a:lnTo>
                  <a:pt x="332739" y="50800"/>
                </a:lnTo>
                <a:lnTo>
                  <a:pt x="370839" y="31750"/>
                </a:lnTo>
                <a:lnTo>
                  <a:pt x="336550" y="31750"/>
                </a:lnTo>
                <a:lnTo>
                  <a:pt x="336550" y="19050"/>
                </a:lnTo>
                <a:lnTo>
                  <a:pt x="370839" y="19050"/>
                </a:lnTo>
                <a:lnTo>
                  <a:pt x="332739" y="0"/>
                </a:lnTo>
                <a:close/>
              </a:path>
              <a:path w="383539" h="419735">
                <a:moveTo>
                  <a:pt x="332739" y="19050"/>
                </a:moveTo>
                <a:lnTo>
                  <a:pt x="323850" y="19050"/>
                </a:lnTo>
                <a:lnTo>
                  <a:pt x="323850" y="31750"/>
                </a:lnTo>
                <a:lnTo>
                  <a:pt x="332739" y="31750"/>
                </a:lnTo>
                <a:lnTo>
                  <a:pt x="332739" y="19050"/>
                </a:lnTo>
                <a:close/>
              </a:path>
              <a:path w="383539" h="419735">
                <a:moveTo>
                  <a:pt x="370839" y="19050"/>
                </a:moveTo>
                <a:lnTo>
                  <a:pt x="336550" y="19050"/>
                </a:lnTo>
                <a:lnTo>
                  <a:pt x="336550" y="31750"/>
                </a:lnTo>
                <a:lnTo>
                  <a:pt x="370839" y="31750"/>
                </a:lnTo>
                <a:lnTo>
                  <a:pt x="383539" y="25400"/>
                </a:lnTo>
                <a:lnTo>
                  <a:pt x="370839" y="1905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20983" y="3626611"/>
            <a:ext cx="243828" cy="2280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91911" y="664464"/>
            <a:ext cx="3729354" cy="1274445"/>
          </a:xfrm>
          <a:custGeom>
            <a:avLst/>
            <a:gdLst/>
            <a:ahLst/>
            <a:cxnLst/>
            <a:rect l="l" t="t" r="r" b="b"/>
            <a:pathLst>
              <a:path w="3729354" h="1274445">
                <a:moveTo>
                  <a:pt x="3664966" y="0"/>
                </a:moveTo>
                <a:lnTo>
                  <a:pt x="64262" y="0"/>
                </a:lnTo>
                <a:lnTo>
                  <a:pt x="39272" y="5058"/>
                </a:lnTo>
                <a:lnTo>
                  <a:pt x="18843" y="18843"/>
                </a:lnTo>
                <a:lnTo>
                  <a:pt x="5058" y="39272"/>
                </a:lnTo>
                <a:lnTo>
                  <a:pt x="0" y="64262"/>
                </a:lnTo>
                <a:lnTo>
                  <a:pt x="0" y="1209802"/>
                </a:lnTo>
                <a:lnTo>
                  <a:pt x="5058" y="1234791"/>
                </a:lnTo>
                <a:lnTo>
                  <a:pt x="18843" y="1255220"/>
                </a:lnTo>
                <a:lnTo>
                  <a:pt x="39272" y="1269005"/>
                </a:lnTo>
                <a:lnTo>
                  <a:pt x="64262" y="1274064"/>
                </a:lnTo>
                <a:lnTo>
                  <a:pt x="3664966" y="1274064"/>
                </a:lnTo>
                <a:lnTo>
                  <a:pt x="3689955" y="1269005"/>
                </a:lnTo>
                <a:lnTo>
                  <a:pt x="3710384" y="1255220"/>
                </a:lnTo>
                <a:lnTo>
                  <a:pt x="3724169" y="1234791"/>
                </a:lnTo>
                <a:lnTo>
                  <a:pt x="3729228" y="1209802"/>
                </a:lnTo>
                <a:lnTo>
                  <a:pt x="3729228" y="64262"/>
                </a:lnTo>
                <a:lnTo>
                  <a:pt x="3724169" y="39272"/>
                </a:lnTo>
                <a:lnTo>
                  <a:pt x="3710384" y="18843"/>
                </a:lnTo>
                <a:lnTo>
                  <a:pt x="3689955" y="5058"/>
                </a:lnTo>
                <a:lnTo>
                  <a:pt x="3664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91911" y="664464"/>
            <a:ext cx="3729354" cy="1274445"/>
          </a:xfrm>
          <a:custGeom>
            <a:avLst/>
            <a:gdLst/>
            <a:ahLst/>
            <a:cxnLst/>
            <a:rect l="l" t="t" r="r" b="b"/>
            <a:pathLst>
              <a:path w="3729354" h="1274445">
                <a:moveTo>
                  <a:pt x="0" y="64262"/>
                </a:moveTo>
                <a:lnTo>
                  <a:pt x="5058" y="39272"/>
                </a:lnTo>
                <a:lnTo>
                  <a:pt x="18843" y="18843"/>
                </a:lnTo>
                <a:lnTo>
                  <a:pt x="39272" y="5058"/>
                </a:lnTo>
                <a:lnTo>
                  <a:pt x="64262" y="0"/>
                </a:lnTo>
                <a:lnTo>
                  <a:pt x="3664966" y="0"/>
                </a:lnTo>
                <a:lnTo>
                  <a:pt x="3689955" y="5058"/>
                </a:lnTo>
                <a:lnTo>
                  <a:pt x="3710384" y="18843"/>
                </a:lnTo>
                <a:lnTo>
                  <a:pt x="3724169" y="39272"/>
                </a:lnTo>
                <a:lnTo>
                  <a:pt x="3729228" y="64262"/>
                </a:lnTo>
                <a:lnTo>
                  <a:pt x="3729228" y="1209802"/>
                </a:lnTo>
                <a:lnTo>
                  <a:pt x="3724169" y="1234791"/>
                </a:lnTo>
                <a:lnTo>
                  <a:pt x="3710384" y="1255220"/>
                </a:lnTo>
                <a:lnTo>
                  <a:pt x="3689955" y="1269005"/>
                </a:lnTo>
                <a:lnTo>
                  <a:pt x="3664966" y="1274064"/>
                </a:lnTo>
                <a:lnTo>
                  <a:pt x="64262" y="1274064"/>
                </a:lnTo>
                <a:lnTo>
                  <a:pt x="39272" y="1269005"/>
                </a:lnTo>
                <a:lnTo>
                  <a:pt x="18843" y="1255220"/>
                </a:lnTo>
                <a:lnTo>
                  <a:pt x="5058" y="1234791"/>
                </a:lnTo>
                <a:lnTo>
                  <a:pt x="0" y="1209802"/>
                </a:lnTo>
                <a:lnTo>
                  <a:pt x="0" y="642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417058" y="711200"/>
            <a:ext cx="2473960" cy="979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맑은 고딕"/>
                <a:cs typeface="맑은 고딕"/>
              </a:rPr>
              <a:t>사업소</a:t>
            </a:r>
            <a:r>
              <a:rPr sz="1600" b="1" dirty="0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맑은 고딕"/>
                <a:cs typeface="맑은 고딕"/>
              </a:rPr>
              <a:t>장비</a:t>
            </a:r>
            <a:endParaRPr sz="1600">
              <a:latin typeface="맑은 고딕"/>
              <a:cs typeface="맑은 고딕"/>
            </a:endParaRPr>
          </a:p>
          <a:p>
            <a:pPr marL="114300" indent="-101600">
              <a:lnSpc>
                <a:spcPct val="100000"/>
              </a:lnSpc>
              <a:spcBef>
                <a:spcPts val="1275"/>
              </a:spcBef>
              <a:buFont typeface="MS UI Gothic"/>
              <a:buChar char=""/>
              <a:tabLst>
                <a:tab pos="114935" algn="l"/>
              </a:tabLst>
            </a:pPr>
            <a:r>
              <a:rPr sz="1200" b="1" dirty="0">
                <a:latin typeface="맑은 고딕"/>
                <a:cs typeface="맑은 고딕"/>
              </a:rPr>
              <a:t>전산장비</a:t>
            </a:r>
            <a:endParaRPr sz="1200">
              <a:latin typeface="맑은 고딕"/>
              <a:cs typeface="맑은 고딕"/>
            </a:endParaRPr>
          </a:p>
          <a:p>
            <a:pPr marL="238125" lvl="1" indent="-117475">
              <a:lnSpc>
                <a:spcPct val="100000"/>
              </a:lnSpc>
              <a:buChar char="-"/>
              <a:tabLst>
                <a:tab pos="238760" algn="l"/>
              </a:tabLst>
            </a:pPr>
            <a:r>
              <a:rPr sz="1200" b="1" spc="-5" dirty="0">
                <a:latin typeface="맑은 고딕"/>
                <a:cs typeface="맑은 고딕"/>
              </a:rPr>
              <a:t>PC, </a:t>
            </a:r>
            <a:r>
              <a:rPr sz="1200" b="1" dirty="0">
                <a:latin typeface="맑은 고딕"/>
                <a:cs typeface="맑은 고딕"/>
              </a:rPr>
              <a:t>노트북, 프린터, 스캐너</a:t>
            </a:r>
            <a:r>
              <a:rPr sz="1200" b="1" spc="-4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외</a:t>
            </a:r>
            <a:endParaRPr sz="1200">
              <a:latin typeface="맑은 고딕"/>
              <a:cs typeface="맑은 고딕"/>
            </a:endParaRPr>
          </a:p>
          <a:p>
            <a:pPr marL="238125" lvl="1" indent="-117475">
              <a:lnSpc>
                <a:spcPct val="100000"/>
              </a:lnSpc>
              <a:buChar char="-"/>
              <a:tabLst>
                <a:tab pos="238760" algn="l"/>
              </a:tabLst>
            </a:pPr>
            <a:r>
              <a:rPr sz="1200" b="1" spc="-5" dirty="0">
                <a:latin typeface="맑은 고딕"/>
                <a:cs typeface="맑은 고딕"/>
              </a:rPr>
              <a:t>프로젝터, 통신장비, 주변기기</a:t>
            </a:r>
            <a:r>
              <a:rPr sz="1200" b="1" spc="-4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등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89787" y="1406652"/>
            <a:ext cx="2731135" cy="718185"/>
          </a:xfrm>
          <a:custGeom>
            <a:avLst/>
            <a:gdLst/>
            <a:ahLst/>
            <a:cxnLst/>
            <a:rect l="l" t="t" r="r" b="b"/>
            <a:pathLst>
              <a:path w="2731135" h="718185">
                <a:moveTo>
                  <a:pt x="2667254" y="0"/>
                </a:moveTo>
                <a:lnTo>
                  <a:pt x="63804" y="0"/>
                </a:lnTo>
                <a:lnTo>
                  <a:pt x="38967" y="5014"/>
                </a:lnTo>
                <a:lnTo>
                  <a:pt x="18686" y="18684"/>
                </a:lnTo>
                <a:lnTo>
                  <a:pt x="5013" y="38951"/>
                </a:lnTo>
                <a:lnTo>
                  <a:pt x="0" y="63753"/>
                </a:lnTo>
                <a:lnTo>
                  <a:pt x="0" y="654050"/>
                </a:lnTo>
                <a:lnTo>
                  <a:pt x="5013" y="678852"/>
                </a:lnTo>
                <a:lnTo>
                  <a:pt x="18686" y="699119"/>
                </a:lnTo>
                <a:lnTo>
                  <a:pt x="38967" y="712789"/>
                </a:lnTo>
                <a:lnTo>
                  <a:pt x="63804" y="717803"/>
                </a:lnTo>
                <a:lnTo>
                  <a:pt x="2667254" y="717803"/>
                </a:lnTo>
                <a:lnTo>
                  <a:pt x="2692056" y="712789"/>
                </a:lnTo>
                <a:lnTo>
                  <a:pt x="2712323" y="699119"/>
                </a:lnTo>
                <a:lnTo>
                  <a:pt x="2725993" y="678852"/>
                </a:lnTo>
                <a:lnTo>
                  <a:pt x="2731008" y="654050"/>
                </a:lnTo>
                <a:lnTo>
                  <a:pt x="2731008" y="63753"/>
                </a:lnTo>
                <a:lnTo>
                  <a:pt x="2725993" y="38951"/>
                </a:lnTo>
                <a:lnTo>
                  <a:pt x="2712323" y="18684"/>
                </a:lnTo>
                <a:lnTo>
                  <a:pt x="2692056" y="5014"/>
                </a:lnTo>
                <a:lnTo>
                  <a:pt x="2667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9787" y="1406652"/>
            <a:ext cx="2731135" cy="718185"/>
          </a:xfrm>
          <a:custGeom>
            <a:avLst/>
            <a:gdLst/>
            <a:ahLst/>
            <a:cxnLst/>
            <a:rect l="l" t="t" r="r" b="b"/>
            <a:pathLst>
              <a:path w="2731135" h="718185">
                <a:moveTo>
                  <a:pt x="0" y="63753"/>
                </a:moveTo>
                <a:lnTo>
                  <a:pt x="5013" y="38951"/>
                </a:lnTo>
                <a:lnTo>
                  <a:pt x="18686" y="18684"/>
                </a:lnTo>
                <a:lnTo>
                  <a:pt x="38967" y="5014"/>
                </a:lnTo>
                <a:lnTo>
                  <a:pt x="63804" y="0"/>
                </a:lnTo>
                <a:lnTo>
                  <a:pt x="2667254" y="0"/>
                </a:lnTo>
                <a:lnTo>
                  <a:pt x="2692056" y="5014"/>
                </a:lnTo>
                <a:lnTo>
                  <a:pt x="2712323" y="18684"/>
                </a:lnTo>
                <a:lnTo>
                  <a:pt x="2725993" y="38951"/>
                </a:lnTo>
                <a:lnTo>
                  <a:pt x="2731008" y="63753"/>
                </a:lnTo>
                <a:lnTo>
                  <a:pt x="2731008" y="654050"/>
                </a:lnTo>
                <a:lnTo>
                  <a:pt x="2725993" y="678852"/>
                </a:lnTo>
                <a:lnTo>
                  <a:pt x="2712323" y="699119"/>
                </a:lnTo>
                <a:lnTo>
                  <a:pt x="2692056" y="712789"/>
                </a:lnTo>
                <a:lnTo>
                  <a:pt x="2667254" y="717803"/>
                </a:lnTo>
                <a:lnTo>
                  <a:pt x="63804" y="717803"/>
                </a:lnTo>
                <a:lnTo>
                  <a:pt x="38967" y="712789"/>
                </a:lnTo>
                <a:lnTo>
                  <a:pt x="18686" y="699119"/>
                </a:lnTo>
                <a:lnTo>
                  <a:pt x="5013" y="678852"/>
                </a:lnTo>
                <a:lnTo>
                  <a:pt x="0" y="654050"/>
                </a:lnTo>
                <a:lnTo>
                  <a:pt x="0" y="637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13663" y="1492758"/>
            <a:ext cx="257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100"/>
              </a:spcBef>
              <a:buFont typeface="MS UI Gothic"/>
              <a:buChar char=""/>
              <a:tabLst>
                <a:tab pos="114935" algn="l"/>
              </a:tabLst>
            </a:pPr>
            <a:r>
              <a:rPr sz="1200" b="1" dirty="0">
                <a:latin typeface="맑은 고딕"/>
                <a:cs typeface="맑은 고딕"/>
              </a:rPr>
              <a:t>유지보수요원 능력향상 및</a:t>
            </a:r>
            <a:r>
              <a:rPr sz="1200" b="1" spc="-9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친절교육</a:t>
            </a:r>
            <a:endParaRPr sz="1200">
              <a:latin typeface="맑은 고딕"/>
              <a:cs typeface="맑은 고딕"/>
            </a:endParaRPr>
          </a:p>
          <a:p>
            <a:pPr marL="114300" indent="-101600">
              <a:lnSpc>
                <a:spcPct val="100000"/>
              </a:lnSpc>
              <a:buFont typeface="MS UI Gothic"/>
              <a:buChar char=""/>
              <a:tabLst>
                <a:tab pos="114935" algn="l"/>
              </a:tabLst>
            </a:pPr>
            <a:r>
              <a:rPr sz="1200" b="1" dirty="0">
                <a:latin typeface="맑은 고딕"/>
                <a:cs typeface="맑은 고딕"/>
              </a:rPr>
              <a:t>고객의 전산장비 사용능력</a:t>
            </a:r>
            <a:r>
              <a:rPr sz="1200" b="1" spc="-4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교육</a:t>
            </a:r>
            <a:endParaRPr sz="1200">
              <a:latin typeface="맑은 고딕"/>
              <a:cs typeface="맑은 고딕"/>
            </a:endParaRPr>
          </a:p>
          <a:p>
            <a:pPr marL="114300" indent="-101600">
              <a:lnSpc>
                <a:spcPct val="100000"/>
              </a:lnSpc>
              <a:buFont typeface="MS UI Gothic"/>
              <a:buChar char=""/>
              <a:tabLst>
                <a:tab pos="114935" algn="l"/>
              </a:tabLst>
            </a:pPr>
            <a:r>
              <a:rPr sz="1200" b="1" dirty="0">
                <a:latin typeface="맑은 고딕"/>
                <a:cs typeface="맑은 고딕"/>
              </a:rPr>
              <a:t>비상대응체계수립</a:t>
            </a:r>
            <a:r>
              <a:rPr sz="1200" b="1" spc="-1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운영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21552" y="2203704"/>
            <a:ext cx="3086100" cy="988060"/>
          </a:xfrm>
          <a:custGeom>
            <a:avLst/>
            <a:gdLst/>
            <a:ahLst/>
            <a:cxnLst/>
            <a:rect l="l" t="t" r="r" b="b"/>
            <a:pathLst>
              <a:path w="3086100" h="988060">
                <a:moveTo>
                  <a:pt x="3028442" y="0"/>
                </a:moveTo>
                <a:lnTo>
                  <a:pt x="57658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929894"/>
                </a:lnTo>
                <a:lnTo>
                  <a:pt x="4526" y="952351"/>
                </a:lnTo>
                <a:lnTo>
                  <a:pt x="16875" y="970676"/>
                </a:lnTo>
                <a:lnTo>
                  <a:pt x="35200" y="983025"/>
                </a:lnTo>
                <a:lnTo>
                  <a:pt x="57658" y="987551"/>
                </a:lnTo>
                <a:lnTo>
                  <a:pt x="3028442" y="987551"/>
                </a:lnTo>
                <a:lnTo>
                  <a:pt x="3050899" y="983025"/>
                </a:lnTo>
                <a:lnTo>
                  <a:pt x="3069224" y="970676"/>
                </a:lnTo>
                <a:lnTo>
                  <a:pt x="3081573" y="952351"/>
                </a:lnTo>
                <a:lnTo>
                  <a:pt x="3086100" y="929894"/>
                </a:lnTo>
                <a:lnTo>
                  <a:pt x="3086100" y="57658"/>
                </a:lnTo>
                <a:lnTo>
                  <a:pt x="3081573" y="35200"/>
                </a:lnTo>
                <a:lnTo>
                  <a:pt x="3069224" y="16875"/>
                </a:lnTo>
                <a:lnTo>
                  <a:pt x="3050899" y="4526"/>
                </a:lnTo>
                <a:lnTo>
                  <a:pt x="3028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21552" y="2203704"/>
            <a:ext cx="3086100" cy="988060"/>
          </a:xfrm>
          <a:custGeom>
            <a:avLst/>
            <a:gdLst/>
            <a:ahLst/>
            <a:cxnLst/>
            <a:rect l="l" t="t" r="r" b="b"/>
            <a:pathLst>
              <a:path w="3086100" h="988060">
                <a:moveTo>
                  <a:pt x="0" y="57658"/>
                </a:moveTo>
                <a:lnTo>
                  <a:pt x="4526" y="35200"/>
                </a:lnTo>
                <a:lnTo>
                  <a:pt x="16875" y="16875"/>
                </a:lnTo>
                <a:lnTo>
                  <a:pt x="35200" y="4526"/>
                </a:lnTo>
                <a:lnTo>
                  <a:pt x="57658" y="0"/>
                </a:lnTo>
                <a:lnTo>
                  <a:pt x="3028442" y="0"/>
                </a:lnTo>
                <a:lnTo>
                  <a:pt x="3050899" y="4526"/>
                </a:lnTo>
                <a:lnTo>
                  <a:pt x="3069224" y="16875"/>
                </a:lnTo>
                <a:lnTo>
                  <a:pt x="3081573" y="35200"/>
                </a:lnTo>
                <a:lnTo>
                  <a:pt x="3086100" y="57658"/>
                </a:lnTo>
                <a:lnTo>
                  <a:pt x="3086100" y="929894"/>
                </a:lnTo>
                <a:lnTo>
                  <a:pt x="3081573" y="952351"/>
                </a:lnTo>
                <a:lnTo>
                  <a:pt x="3069224" y="970676"/>
                </a:lnTo>
                <a:lnTo>
                  <a:pt x="3050899" y="983025"/>
                </a:lnTo>
                <a:lnTo>
                  <a:pt x="3028442" y="987551"/>
                </a:lnTo>
                <a:lnTo>
                  <a:pt x="57658" y="987551"/>
                </a:lnTo>
                <a:lnTo>
                  <a:pt x="35200" y="983025"/>
                </a:lnTo>
                <a:lnTo>
                  <a:pt x="16875" y="970676"/>
                </a:lnTo>
                <a:lnTo>
                  <a:pt x="4526" y="952351"/>
                </a:lnTo>
                <a:lnTo>
                  <a:pt x="0" y="929894"/>
                </a:lnTo>
                <a:lnTo>
                  <a:pt x="0" y="5765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69735" y="3381755"/>
            <a:ext cx="3165475" cy="934719"/>
          </a:xfrm>
          <a:custGeom>
            <a:avLst/>
            <a:gdLst/>
            <a:ahLst/>
            <a:cxnLst/>
            <a:rect l="l" t="t" r="r" b="b"/>
            <a:pathLst>
              <a:path w="3165475" h="934720">
                <a:moveTo>
                  <a:pt x="3092577" y="0"/>
                </a:moveTo>
                <a:lnTo>
                  <a:pt x="72771" y="0"/>
                </a:lnTo>
                <a:lnTo>
                  <a:pt x="44416" y="5709"/>
                </a:lnTo>
                <a:lnTo>
                  <a:pt x="21288" y="21288"/>
                </a:lnTo>
                <a:lnTo>
                  <a:pt x="5709" y="44416"/>
                </a:lnTo>
                <a:lnTo>
                  <a:pt x="0" y="72771"/>
                </a:lnTo>
                <a:lnTo>
                  <a:pt x="0" y="861441"/>
                </a:lnTo>
                <a:lnTo>
                  <a:pt x="5709" y="889795"/>
                </a:lnTo>
                <a:lnTo>
                  <a:pt x="21288" y="912923"/>
                </a:lnTo>
                <a:lnTo>
                  <a:pt x="44416" y="928502"/>
                </a:lnTo>
                <a:lnTo>
                  <a:pt x="72771" y="934212"/>
                </a:lnTo>
                <a:lnTo>
                  <a:pt x="3092577" y="934212"/>
                </a:lnTo>
                <a:lnTo>
                  <a:pt x="3120931" y="928502"/>
                </a:lnTo>
                <a:lnTo>
                  <a:pt x="3144059" y="912923"/>
                </a:lnTo>
                <a:lnTo>
                  <a:pt x="3159638" y="889795"/>
                </a:lnTo>
                <a:lnTo>
                  <a:pt x="3165347" y="861441"/>
                </a:lnTo>
                <a:lnTo>
                  <a:pt x="3165347" y="72771"/>
                </a:lnTo>
                <a:lnTo>
                  <a:pt x="3159638" y="44416"/>
                </a:lnTo>
                <a:lnTo>
                  <a:pt x="3144059" y="21288"/>
                </a:lnTo>
                <a:lnTo>
                  <a:pt x="3120931" y="5709"/>
                </a:lnTo>
                <a:lnTo>
                  <a:pt x="3092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69735" y="3381755"/>
            <a:ext cx="3165475" cy="934719"/>
          </a:xfrm>
          <a:custGeom>
            <a:avLst/>
            <a:gdLst/>
            <a:ahLst/>
            <a:cxnLst/>
            <a:rect l="l" t="t" r="r" b="b"/>
            <a:pathLst>
              <a:path w="3165475" h="934720">
                <a:moveTo>
                  <a:pt x="0" y="72771"/>
                </a:moveTo>
                <a:lnTo>
                  <a:pt x="5709" y="44416"/>
                </a:lnTo>
                <a:lnTo>
                  <a:pt x="21288" y="21288"/>
                </a:lnTo>
                <a:lnTo>
                  <a:pt x="44416" y="5709"/>
                </a:lnTo>
                <a:lnTo>
                  <a:pt x="72771" y="0"/>
                </a:lnTo>
                <a:lnTo>
                  <a:pt x="3092577" y="0"/>
                </a:lnTo>
                <a:lnTo>
                  <a:pt x="3120931" y="5709"/>
                </a:lnTo>
                <a:lnTo>
                  <a:pt x="3144059" y="21288"/>
                </a:lnTo>
                <a:lnTo>
                  <a:pt x="3159638" y="44416"/>
                </a:lnTo>
                <a:lnTo>
                  <a:pt x="3165347" y="72771"/>
                </a:lnTo>
                <a:lnTo>
                  <a:pt x="3165347" y="861441"/>
                </a:lnTo>
                <a:lnTo>
                  <a:pt x="3159638" y="889795"/>
                </a:lnTo>
                <a:lnTo>
                  <a:pt x="3144059" y="912923"/>
                </a:lnTo>
                <a:lnTo>
                  <a:pt x="3120931" y="928502"/>
                </a:lnTo>
                <a:lnTo>
                  <a:pt x="3092577" y="934212"/>
                </a:lnTo>
                <a:lnTo>
                  <a:pt x="72771" y="934212"/>
                </a:lnTo>
                <a:lnTo>
                  <a:pt x="44416" y="928502"/>
                </a:lnTo>
                <a:lnTo>
                  <a:pt x="21288" y="912923"/>
                </a:lnTo>
                <a:lnTo>
                  <a:pt x="5709" y="889795"/>
                </a:lnTo>
                <a:lnTo>
                  <a:pt x="0" y="861441"/>
                </a:lnTo>
                <a:lnTo>
                  <a:pt x="0" y="7277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296659" y="3470224"/>
            <a:ext cx="245681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>
              <a:lnSpc>
                <a:spcPts val="1680"/>
              </a:lnSpc>
              <a:spcBef>
                <a:spcPts val="105"/>
              </a:spcBef>
            </a:pPr>
            <a:r>
              <a:rPr sz="1400" b="1" dirty="0">
                <a:latin typeface="맑은 고딕"/>
                <a:cs typeface="맑은 고딕"/>
              </a:rPr>
              <a:t>콜센터 운영/Happy Call</a:t>
            </a:r>
            <a:r>
              <a:rPr sz="1400" b="1" spc="-140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실시</a:t>
            </a:r>
            <a:endParaRPr sz="1400">
              <a:latin typeface="맑은 고딕"/>
              <a:cs typeface="맑은 고딕"/>
            </a:endParaRPr>
          </a:p>
          <a:p>
            <a:pPr marL="129539" indent="-116839">
              <a:lnSpc>
                <a:spcPct val="100000"/>
              </a:lnSpc>
              <a:buChar char="-"/>
              <a:tabLst>
                <a:tab pos="130175" algn="l"/>
              </a:tabLst>
            </a:pPr>
            <a:r>
              <a:rPr sz="1200" b="1" dirty="0">
                <a:latin typeface="맑은 고딕"/>
                <a:cs typeface="맑은 고딕"/>
              </a:rPr>
              <a:t>유지보수 창구</a:t>
            </a:r>
            <a:r>
              <a:rPr sz="1200" b="1" spc="-1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일원화</a:t>
            </a:r>
            <a:endParaRPr sz="1200">
              <a:latin typeface="맑은 고딕"/>
              <a:cs typeface="맑은 고딕"/>
            </a:endParaRPr>
          </a:p>
          <a:p>
            <a:pPr marL="129539" indent="-116839">
              <a:lnSpc>
                <a:spcPct val="100000"/>
              </a:lnSpc>
              <a:buChar char="-"/>
              <a:tabLst>
                <a:tab pos="130175" algn="l"/>
              </a:tabLst>
            </a:pPr>
            <a:r>
              <a:rPr sz="1200" b="1" spc="-5" dirty="0">
                <a:latin typeface="맑은 고딕"/>
                <a:cs typeface="맑은 고딕"/>
              </a:rPr>
              <a:t>One Call </a:t>
            </a:r>
            <a:r>
              <a:rPr sz="1200" b="1" dirty="0">
                <a:latin typeface="맑은 고딕"/>
                <a:cs typeface="맑은 고딕"/>
              </a:rPr>
              <a:t>서비스제공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69052" y="4707635"/>
            <a:ext cx="3632200" cy="1210310"/>
          </a:xfrm>
          <a:custGeom>
            <a:avLst/>
            <a:gdLst/>
            <a:ahLst/>
            <a:cxnLst/>
            <a:rect l="l" t="t" r="r" b="b"/>
            <a:pathLst>
              <a:path w="3632200" h="1210310">
                <a:moveTo>
                  <a:pt x="3562604" y="0"/>
                </a:moveTo>
                <a:lnTo>
                  <a:pt x="69087" y="0"/>
                </a:lnTo>
                <a:lnTo>
                  <a:pt x="42165" y="5419"/>
                </a:lnTo>
                <a:lnTo>
                  <a:pt x="20208" y="20208"/>
                </a:lnTo>
                <a:lnTo>
                  <a:pt x="5419" y="42165"/>
                </a:lnTo>
                <a:lnTo>
                  <a:pt x="0" y="69087"/>
                </a:lnTo>
                <a:lnTo>
                  <a:pt x="0" y="1140980"/>
                </a:lnTo>
                <a:lnTo>
                  <a:pt x="5419" y="1167868"/>
                </a:lnTo>
                <a:lnTo>
                  <a:pt x="20208" y="1189824"/>
                </a:lnTo>
                <a:lnTo>
                  <a:pt x="42165" y="1204627"/>
                </a:lnTo>
                <a:lnTo>
                  <a:pt x="69087" y="1210055"/>
                </a:lnTo>
                <a:lnTo>
                  <a:pt x="3562604" y="1210055"/>
                </a:lnTo>
                <a:lnTo>
                  <a:pt x="3589472" y="1204627"/>
                </a:lnTo>
                <a:lnTo>
                  <a:pt x="3611435" y="1189824"/>
                </a:lnTo>
                <a:lnTo>
                  <a:pt x="3626254" y="1167868"/>
                </a:lnTo>
                <a:lnTo>
                  <a:pt x="3631692" y="1140980"/>
                </a:lnTo>
                <a:lnTo>
                  <a:pt x="3631692" y="69087"/>
                </a:lnTo>
                <a:lnTo>
                  <a:pt x="3626254" y="42165"/>
                </a:lnTo>
                <a:lnTo>
                  <a:pt x="3611435" y="20208"/>
                </a:lnTo>
                <a:lnTo>
                  <a:pt x="3589472" y="5419"/>
                </a:lnTo>
                <a:lnTo>
                  <a:pt x="3562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69052" y="4707635"/>
            <a:ext cx="3632200" cy="1210310"/>
          </a:xfrm>
          <a:custGeom>
            <a:avLst/>
            <a:gdLst/>
            <a:ahLst/>
            <a:cxnLst/>
            <a:rect l="l" t="t" r="r" b="b"/>
            <a:pathLst>
              <a:path w="3632200" h="1210310">
                <a:moveTo>
                  <a:pt x="0" y="69087"/>
                </a:moveTo>
                <a:lnTo>
                  <a:pt x="5419" y="42165"/>
                </a:lnTo>
                <a:lnTo>
                  <a:pt x="20208" y="20208"/>
                </a:lnTo>
                <a:lnTo>
                  <a:pt x="42165" y="5419"/>
                </a:lnTo>
                <a:lnTo>
                  <a:pt x="69087" y="0"/>
                </a:lnTo>
                <a:lnTo>
                  <a:pt x="3562604" y="0"/>
                </a:lnTo>
                <a:lnTo>
                  <a:pt x="3589472" y="5419"/>
                </a:lnTo>
                <a:lnTo>
                  <a:pt x="3611435" y="20208"/>
                </a:lnTo>
                <a:lnTo>
                  <a:pt x="3626254" y="42165"/>
                </a:lnTo>
                <a:lnTo>
                  <a:pt x="3631692" y="69087"/>
                </a:lnTo>
                <a:lnTo>
                  <a:pt x="3631692" y="1140980"/>
                </a:lnTo>
                <a:lnTo>
                  <a:pt x="3626254" y="1167868"/>
                </a:lnTo>
                <a:lnTo>
                  <a:pt x="3611435" y="1189824"/>
                </a:lnTo>
                <a:lnTo>
                  <a:pt x="3589472" y="1204627"/>
                </a:lnTo>
                <a:lnTo>
                  <a:pt x="3562604" y="1210055"/>
                </a:lnTo>
                <a:lnTo>
                  <a:pt x="69087" y="1210055"/>
                </a:lnTo>
                <a:lnTo>
                  <a:pt x="42165" y="1204627"/>
                </a:lnTo>
                <a:lnTo>
                  <a:pt x="20208" y="1189824"/>
                </a:lnTo>
                <a:lnTo>
                  <a:pt x="5419" y="1167868"/>
                </a:lnTo>
                <a:lnTo>
                  <a:pt x="0" y="1140980"/>
                </a:lnTo>
                <a:lnTo>
                  <a:pt x="0" y="690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449061" y="4752848"/>
            <a:ext cx="2541270" cy="1104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latin typeface="맑은 고딕"/>
                <a:cs typeface="맑은 고딕"/>
              </a:rPr>
              <a:t>자산관리운영</a:t>
            </a:r>
            <a:endParaRPr sz="1800">
              <a:latin typeface="맑은 고딕"/>
              <a:cs typeface="맑은 고딕"/>
            </a:endParaRPr>
          </a:p>
          <a:p>
            <a:pPr marL="139065" indent="-117475">
              <a:lnSpc>
                <a:spcPct val="100000"/>
              </a:lnSpc>
              <a:spcBef>
                <a:spcPts val="219"/>
              </a:spcBef>
              <a:buChar char="-"/>
              <a:tabLst>
                <a:tab pos="139700" algn="l"/>
              </a:tabLst>
            </a:pPr>
            <a:r>
              <a:rPr sz="1200" b="1" dirty="0">
                <a:latin typeface="맑은 고딕"/>
                <a:cs typeface="맑은 고딕"/>
              </a:rPr>
              <a:t>자산관리, 보안스티커 등 제공</a:t>
            </a:r>
            <a:r>
              <a:rPr sz="1200" b="1" spc="-10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운영</a:t>
            </a:r>
            <a:endParaRPr sz="1200">
              <a:latin typeface="맑은 고딕"/>
              <a:cs typeface="맑은 고딕"/>
            </a:endParaRPr>
          </a:p>
          <a:p>
            <a:pPr marL="130175" indent="-117475">
              <a:lnSpc>
                <a:spcPct val="100000"/>
              </a:lnSpc>
              <a:spcBef>
                <a:spcPts val="35"/>
              </a:spcBef>
              <a:buChar char="-"/>
              <a:tabLst>
                <a:tab pos="130810" algn="l"/>
              </a:tabLst>
            </a:pPr>
            <a:r>
              <a:rPr sz="1200" b="1" spc="-5" dirty="0">
                <a:latin typeface="맑은 고딕"/>
                <a:cs typeface="맑은 고딕"/>
              </a:rPr>
              <a:t>폐기장비,신규설치장비,이전 </a:t>
            </a:r>
            <a:r>
              <a:rPr sz="1200" b="1" dirty="0">
                <a:latin typeface="맑은 고딕"/>
                <a:cs typeface="맑은 고딕"/>
              </a:rPr>
              <a:t>관리</a:t>
            </a:r>
            <a:endParaRPr sz="1200">
              <a:latin typeface="맑은 고딕"/>
              <a:cs typeface="맑은 고딕"/>
            </a:endParaRPr>
          </a:p>
          <a:p>
            <a:pPr marL="130175" indent="-117475">
              <a:lnSpc>
                <a:spcPct val="100000"/>
              </a:lnSpc>
              <a:buChar char="-"/>
              <a:tabLst>
                <a:tab pos="130810" algn="l"/>
              </a:tabLst>
            </a:pPr>
            <a:r>
              <a:rPr sz="1200" b="1" dirty="0">
                <a:latin typeface="맑은 고딕"/>
                <a:cs typeface="맑은 고딕"/>
              </a:rPr>
              <a:t>장비 실사 및</a:t>
            </a:r>
            <a:r>
              <a:rPr sz="1200" b="1" spc="-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자산관리</a:t>
            </a:r>
            <a:endParaRPr sz="1200">
              <a:latin typeface="맑은 고딕"/>
              <a:cs typeface="맑은 고딕"/>
            </a:endParaRPr>
          </a:p>
          <a:p>
            <a:pPr marL="130175" indent="-117475">
              <a:lnSpc>
                <a:spcPct val="100000"/>
              </a:lnSpc>
              <a:buChar char="-"/>
              <a:tabLst>
                <a:tab pos="130810" algn="l"/>
              </a:tabLst>
            </a:pPr>
            <a:r>
              <a:rPr sz="1200" b="1" spc="-5" dirty="0">
                <a:latin typeface="맑은 고딕"/>
                <a:cs typeface="맑은 고딕"/>
              </a:rPr>
              <a:t>유휴</a:t>
            </a:r>
            <a:r>
              <a:rPr sz="1200" b="1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장비관리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64691" y="5149596"/>
            <a:ext cx="3647440" cy="1137285"/>
          </a:xfrm>
          <a:custGeom>
            <a:avLst/>
            <a:gdLst/>
            <a:ahLst/>
            <a:cxnLst/>
            <a:rect l="l" t="t" r="r" b="b"/>
            <a:pathLst>
              <a:path w="3647440" h="1137285">
                <a:moveTo>
                  <a:pt x="3552825" y="0"/>
                </a:moveTo>
                <a:lnTo>
                  <a:pt x="94157" y="0"/>
                </a:lnTo>
                <a:lnTo>
                  <a:pt x="57505" y="7399"/>
                </a:lnTo>
                <a:lnTo>
                  <a:pt x="27576" y="27574"/>
                </a:lnTo>
                <a:lnTo>
                  <a:pt x="7398" y="57489"/>
                </a:lnTo>
                <a:lnTo>
                  <a:pt x="0" y="94107"/>
                </a:lnTo>
                <a:lnTo>
                  <a:pt x="0" y="1042746"/>
                </a:lnTo>
                <a:lnTo>
                  <a:pt x="7398" y="1079398"/>
                </a:lnTo>
                <a:lnTo>
                  <a:pt x="27576" y="1109327"/>
                </a:lnTo>
                <a:lnTo>
                  <a:pt x="57505" y="1129505"/>
                </a:lnTo>
                <a:lnTo>
                  <a:pt x="94157" y="1136904"/>
                </a:lnTo>
                <a:lnTo>
                  <a:pt x="3552825" y="1136904"/>
                </a:lnTo>
                <a:lnTo>
                  <a:pt x="3589442" y="1129505"/>
                </a:lnTo>
                <a:lnTo>
                  <a:pt x="3619357" y="1109327"/>
                </a:lnTo>
                <a:lnTo>
                  <a:pt x="3639532" y="1079398"/>
                </a:lnTo>
                <a:lnTo>
                  <a:pt x="3646932" y="1042746"/>
                </a:lnTo>
                <a:lnTo>
                  <a:pt x="3646932" y="94107"/>
                </a:lnTo>
                <a:lnTo>
                  <a:pt x="3639532" y="57489"/>
                </a:lnTo>
                <a:lnTo>
                  <a:pt x="3619357" y="27574"/>
                </a:lnTo>
                <a:lnTo>
                  <a:pt x="3589442" y="7399"/>
                </a:lnTo>
                <a:lnTo>
                  <a:pt x="3552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4691" y="5149596"/>
            <a:ext cx="3647440" cy="1137285"/>
          </a:xfrm>
          <a:custGeom>
            <a:avLst/>
            <a:gdLst/>
            <a:ahLst/>
            <a:cxnLst/>
            <a:rect l="l" t="t" r="r" b="b"/>
            <a:pathLst>
              <a:path w="3647440" h="1137285">
                <a:moveTo>
                  <a:pt x="0" y="94107"/>
                </a:moveTo>
                <a:lnTo>
                  <a:pt x="7398" y="57489"/>
                </a:lnTo>
                <a:lnTo>
                  <a:pt x="27576" y="27574"/>
                </a:lnTo>
                <a:lnTo>
                  <a:pt x="57505" y="7399"/>
                </a:lnTo>
                <a:lnTo>
                  <a:pt x="94157" y="0"/>
                </a:lnTo>
                <a:lnTo>
                  <a:pt x="3552825" y="0"/>
                </a:lnTo>
                <a:lnTo>
                  <a:pt x="3589442" y="7399"/>
                </a:lnTo>
                <a:lnTo>
                  <a:pt x="3619357" y="27574"/>
                </a:lnTo>
                <a:lnTo>
                  <a:pt x="3639532" y="57489"/>
                </a:lnTo>
                <a:lnTo>
                  <a:pt x="3646932" y="94107"/>
                </a:lnTo>
                <a:lnTo>
                  <a:pt x="3646932" y="1042746"/>
                </a:lnTo>
                <a:lnTo>
                  <a:pt x="3639532" y="1079398"/>
                </a:lnTo>
                <a:lnTo>
                  <a:pt x="3619357" y="1109327"/>
                </a:lnTo>
                <a:lnTo>
                  <a:pt x="3589442" y="1129505"/>
                </a:lnTo>
                <a:lnTo>
                  <a:pt x="3552825" y="1136904"/>
                </a:lnTo>
                <a:lnTo>
                  <a:pt x="94157" y="1136904"/>
                </a:lnTo>
                <a:lnTo>
                  <a:pt x="57505" y="1129505"/>
                </a:lnTo>
                <a:lnTo>
                  <a:pt x="27576" y="1109327"/>
                </a:lnTo>
                <a:lnTo>
                  <a:pt x="7398" y="1079398"/>
                </a:lnTo>
                <a:lnTo>
                  <a:pt x="0" y="1042746"/>
                </a:lnTo>
                <a:lnTo>
                  <a:pt x="0" y="941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3504" y="2909316"/>
            <a:ext cx="1949450" cy="935990"/>
          </a:xfrm>
          <a:custGeom>
            <a:avLst/>
            <a:gdLst/>
            <a:ahLst/>
            <a:cxnLst/>
            <a:rect l="l" t="t" r="r" b="b"/>
            <a:pathLst>
              <a:path w="1949450" h="935989">
                <a:moveTo>
                  <a:pt x="1822577" y="0"/>
                </a:moveTo>
                <a:lnTo>
                  <a:pt x="126669" y="0"/>
                </a:lnTo>
                <a:lnTo>
                  <a:pt x="77366" y="9961"/>
                </a:lnTo>
                <a:lnTo>
                  <a:pt x="37103" y="37115"/>
                </a:lnTo>
                <a:lnTo>
                  <a:pt x="9955" y="77366"/>
                </a:lnTo>
                <a:lnTo>
                  <a:pt x="0" y="126619"/>
                </a:lnTo>
                <a:lnTo>
                  <a:pt x="0" y="809117"/>
                </a:lnTo>
                <a:lnTo>
                  <a:pt x="9955" y="858369"/>
                </a:lnTo>
                <a:lnTo>
                  <a:pt x="37103" y="898620"/>
                </a:lnTo>
                <a:lnTo>
                  <a:pt x="77366" y="925774"/>
                </a:lnTo>
                <a:lnTo>
                  <a:pt x="126669" y="935736"/>
                </a:lnTo>
                <a:lnTo>
                  <a:pt x="1822577" y="935736"/>
                </a:lnTo>
                <a:lnTo>
                  <a:pt x="1871829" y="925774"/>
                </a:lnTo>
                <a:lnTo>
                  <a:pt x="1912080" y="898620"/>
                </a:lnTo>
                <a:lnTo>
                  <a:pt x="1939234" y="858369"/>
                </a:lnTo>
                <a:lnTo>
                  <a:pt x="1949195" y="809117"/>
                </a:lnTo>
                <a:lnTo>
                  <a:pt x="1949195" y="126619"/>
                </a:lnTo>
                <a:lnTo>
                  <a:pt x="1939234" y="77366"/>
                </a:lnTo>
                <a:lnTo>
                  <a:pt x="1912080" y="37115"/>
                </a:lnTo>
                <a:lnTo>
                  <a:pt x="1871829" y="9961"/>
                </a:lnTo>
                <a:lnTo>
                  <a:pt x="1822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3504" y="2909316"/>
            <a:ext cx="1949450" cy="935990"/>
          </a:xfrm>
          <a:custGeom>
            <a:avLst/>
            <a:gdLst/>
            <a:ahLst/>
            <a:cxnLst/>
            <a:rect l="l" t="t" r="r" b="b"/>
            <a:pathLst>
              <a:path w="1949450" h="935989">
                <a:moveTo>
                  <a:pt x="0" y="126619"/>
                </a:moveTo>
                <a:lnTo>
                  <a:pt x="9955" y="77366"/>
                </a:lnTo>
                <a:lnTo>
                  <a:pt x="37103" y="37115"/>
                </a:lnTo>
                <a:lnTo>
                  <a:pt x="77366" y="9961"/>
                </a:lnTo>
                <a:lnTo>
                  <a:pt x="126669" y="0"/>
                </a:lnTo>
                <a:lnTo>
                  <a:pt x="1822577" y="0"/>
                </a:lnTo>
                <a:lnTo>
                  <a:pt x="1871829" y="9961"/>
                </a:lnTo>
                <a:lnTo>
                  <a:pt x="1912080" y="37115"/>
                </a:lnTo>
                <a:lnTo>
                  <a:pt x="1939234" y="77366"/>
                </a:lnTo>
                <a:lnTo>
                  <a:pt x="1949195" y="126619"/>
                </a:lnTo>
                <a:lnTo>
                  <a:pt x="1949195" y="809117"/>
                </a:lnTo>
                <a:lnTo>
                  <a:pt x="1939234" y="858369"/>
                </a:lnTo>
                <a:lnTo>
                  <a:pt x="1912080" y="898620"/>
                </a:lnTo>
                <a:lnTo>
                  <a:pt x="1871829" y="925774"/>
                </a:lnTo>
                <a:lnTo>
                  <a:pt x="1822577" y="935736"/>
                </a:lnTo>
                <a:lnTo>
                  <a:pt x="126669" y="935736"/>
                </a:lnTo>
                <a:lnTo>
                  <a:pt x="77366" y="925774"/>
                </a:lnTo>
                <a:lnTo>
                  <a:pt x="37103" y="898620"/>
                </a:lnTo>
                <a:lnTo>
                  <a:pt x="9955" y="858369"/>
                </a:lnTo>
                <a:lnTo>
                  <a:pt x="0" y="809117"/>
                </a:lnTo>
                <a:lnTo>
                  <a:pt x="0" y="126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46277" y="3014294"/>
            <a:ext cx="18942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100"/>
              </a:spcBef>
              <a:buFont typeface="MS UI Gothic"/>
              <a:buChar char=""/>
              <a:tabLst>
                <a:tab pos="114935" algn="l"/>
              </a:tabLst>
            </a:pPr>
            <a:r>
              <a:rPr sz="1200" b="1" dirty="0">
                <a:latin typeface="맑은 고딕"/>
                <a:cs typeface="맑은 고딕"/>
              </a:rPr>
              <a:t>품질개선활동</a:t>
            </a:r>
            <a:endParaRPr sz="1200">
              <a:latin typeface="맑은 고딕"/>
              <a:cs typeface="맑은 고딕"/>
            </a:endParaRPr>
          </a:p>
          <a:p>
            <a:pPr marL="114300" indent="-101600">
              <a:lnSpc>
                <a:spcPct val="100000"/>
              </a:lnSpc>
              <a:spcBef>
                <a:spcPts val="5"/>
              </a:spcBef>
              <a:buFont typeface="MS UI Gothic"/>
              <a:buChar char=""/>
              <a:tabLst>
                <a:tab pos="114935" algn="l"/>
              </a:tabLst>
            </a:pPr>
            <a:r>
              <a:rPr sz="1200" b="1" spc="-5" dirty="0">
                <a:latin typeface="맑은 고딕"/>
                <a:cs typeface="맑은 고딕"/>
              </a:rPr>
              <a:t>AS진척관리</a:t>
            </a:r>
            <a:endParaRPr sz="1200">
              <a:latin typeface="맑은 고딕"/>
              <a:cs typeface="맑은 고딕"/>
            </a:endParaRPr>
          </a:p>
          <a:p>
            <a:pPr marL="114300" indent="-101600">
              <a:lnSpc>
                <a:spcPct val="100000"/>
              </a:lnSpc>
              <a:buFont typeface="MS UI Gothic"/>
              <a:buChar char=""/>
              <a:tabLst>
                <a:tab pos="114935" algn="l"/>
              </a:tabLst>
            </a:pPr>
            <a:r>
              <a:rPr sz="1200" b="1" dirty="0">
                <a:latin typeface="맑은 고딕"/>
                <a:cs typeface="맑은 고딕"/>
              </a:rPr>
              <a:t>개선제안</a:t>
            </a:r>
            <a:endParaRPr sz="1200">
              <a:latin typeface="맑은 고딕"/>
              <a:cs typeface="맑은 고딕"/>
            </a:endParaRPr>
          </a:p>
          <a:p>
            <a:pPr marL="114300" indent="-101600">
              <a:lnSpc>
                <a:spcPct val="100000"/>
              </a:lnSpc>
              <a:buFont typeface="MS UI Gothic"/>
              <a:buChar char=""/>
              <a:tabLst>
                <a:tab pos="114935" algn="l"/>
              </a:tabLst>
            </a:pPr>
            <a:r>
              <a:rPr sz="1200" b="1" spc="-5" dirty="0">
                <a:latin typeface="맑은 고딕"/>
                <a:cs typeface="맑은 고딕"/>
              </a:rPr>
              <a:t>정기,수시보고(주간,</a:t>
            </a:r>
            <a:r>
              <a:rPr sz="1200" b="1" spc="-5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월간)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19469" y="2120202"/>
            <a:ext cx="2911475" cy="101663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600" b="1" spc="-5" dirty="0">
                <a:solidFill>
                  <a:srgbClr val="0000FF"/>
                </a:solidFill>
                <a:latin typeface="맑은 고딕"/>
                <a:cs typeface="맑은 고딕"/>
              </a:rPr>
              <a:t>전담인력상주</a:t>
            </a:r>
            <a:endParaRPr sz="1600">
              <a:latin typeface="맑은 고딕"/>
              <a:cs typeface="맑은 고딕"/>
            </a:endParaRPr>
          </a:p>
          <a:p>
            <a:pPr marL="163830" indent="-117475">
              <a:lnSpc>
                <a:spcPct val="100000"/>
              </a:lnSpc>
              <a:spcBef>
                <a:spcPts val="670"/>
              </a:spcBef>
              <a:buChar char="-"/>
              <a:tabLst>
                <a:tab pos="164465" algn="l"/>
              </a:tabLst>
            </a:pPr>
            <a:r>
              <a:rPr sz="1200" b="1" dirty="0">
                <a:latin typeface="맑은 고딕"/>
                <a:cs typeface="맑은 고딕"/>
              </a:rPr>
              <a:t>10년 이상의 전문인력 총괄 책임자</a:t>
            </a:r>
            <a:r>
              <a:rPr sz="1200" b="1" spc="-7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임명</a:t>
            </a:r>
            <a:endParaRPr sz="1200">
              <a:latin typeface="맑은 고딕"/>
              <a:cs typeface="맑은 고딕"/>
            </a:endParaRPr>
          </a:p>
          <a:p>
            <a:pPr marL="163830" indent="-117475">
              <a:lnSpc>
                <a:spcPct val="100000"/>
              </a:lnSpc>
              <a:buChar char="-"/>
              <a:tabLst>
                <a:tab pos="164465" algn="l"/>
              </a:tabLst>
            </a:pPr>
            <a:r>
              <a:rPr sz="1200" b="1" dirty="0">
                <a:latin typeface="맑은 고딕"/>
                <a:cs typeface="맑은 고딕"/>
              </a:rPr>
              <a:t>3년 이상의 전문인력 집중</a:t>
            </a:r>
            <a:r>
              <a:rPr sz="1200" b="1" spc="-2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배치</a:t>
            </a:r>
            <a:endParaRPr sz="1200">
              <a:latin typeface="맑은 고딕"/>
              <a:cs typeface="맑은 고딕"/>
            </a:endParaRPr>
          </a:p>
          <a:p>
            <a:pPr marL="163830" indent="-117475">
              <a:lnSpc>
                <a:spcPct val="100000"/>
              </a:lnSpc>
              <a:buChar char="-"/>
              <a:tabLst>
                <a:tab pos="164465" algn="l"/>
              </a:tabLst>
            </a:pPr>
            <a:r>
              <a:rPr sz="1200" b="1" dirty="0">
                <a:latin typeface="맑은 고딕"/>
                <a:cs typeface="맑은 고딕"/>
              </a:rPr>
              <a:t>고객사에서 승인된 인력중심</a:t>
            </a:r>
            <a:r>
              <a:rPr sz="1200" b="1" spc="-2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배치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37031" y="5186934"/>
            <a:ext cx="2158365" cy="1029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맑은 고딕"/>
                <a:cs typeface="맑은 고딕"/>
              </a:rPr>
              <a:t>정기점검/특별정검</a:t>
            </a:r>
            <a:endParaRPr sz="1600">
              <a:latin typeface="맑은 고딕"/>
              <a:cs typeface="맑은 고딕"/>
            </a:endParaRPr>
          </a:p>
          <a:p>
            <a:pPr marL="26034">
              <a:lnSpc>
                <a:spcPts val="1435"/>
              </a:lnSpc>
            </a:pPr>
            <a:r>
              <a:rPr sz="1200" b="1" dirty="0">
                <a:latin typeface="맑은 고딕"/>
                <a:cs typeface="맑은 고딕"/>
              </a:rPr>
              <a:t>예방정비 활동 강화 중점</a:t>
            </a:r>
            <a:r>
              <a:rPr sz="1200" b="1" spc="-6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운영</a:t>
            </a:r>
            <a:endParaRPr sz="1200">
              <a:latin typeface="맑은 고딕"/>
              <a:cs typeface="맑은 고딕"/>
            </a:endParaRPr>
          </a:p>
          <a:p>
            <a:pPr marL="198120" indent="-116839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1200" b="1" dirty="0">
                <a:latin typeface="맑은 고딕"/>
                <a:cs typeface="맑은 고딕"/>
              </a:rPr>
              <a:t>반기별</a:t>
            </a:r>
            <a:r>
              <a:rPr sz="1200" b="1" spc="-1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정기점검</a:t>
            </a:r>
            <a:endParaRPr sz="1200">
              <a:latin typeface="맑은 고딕"/>
              <a:cs typeface="맑은 고딕"/>
            </a:endParaRPr>
          </a:p>
          <a:p>
            <a:pPr marL="198120" indent="-116839">
              <a:lnSpc>
                <a:spcPts val="1680"/>
              </a:lnSpc>
              <a:spcBef>
                <a:spcPts val="5"/>
              </a:spcBef>
              <a:buChar char="-"/>
              <a:tabLst>
                <a:tab pos="198755" algn="l"/>
              </a:tabLst>
            </a:pPr>
            <a:r>
              <a:rPr sz="1200" b="1" dirty="0">
                <a:latin typeface="맑은 고딕"/>
                <a:cs typeface="맑은 고딕"/>
              </a:rPr>
              <a:t>고객요청시 </a:t>
            </a:r>
            <a:r>
              <a:rPr sz="1400" b="1" dirty="0">
                <a:solidFill>
                  <a:srgbClr val="0000FF"/>
                </a:solidFill>
                <a:latin typeface="맑은 고딕"/>
                <a:cs typeface="맑은 고딕"/>
              </a:rPr>
              <a:t>특별정비</a:t>
            </a:r>
            <a:r>
              <a:rPr sz="1400" b="1" spc="-90" dirty="0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0000FF"/>
                </a:solidFill>
                <a:latin typeface="맑은 고딕"/>
                <a:cs typeface="맑은 고딕"/>
              </a:rPr>
              <a:t>지원</a:t>
            </a:r>
            <a:endParaRPr sz="1400">
              <a:latin typeface="맑은 고딕"/>
              <a:cs typeface="맑은 고딕"/>
            </a:endParaRPr>
          </a:p>
          <a:p>
            <a:pPr marL="198120" indent="-116839">
              <a:lnSpc>
                <a:spcPts val="1440"/>
              </a:lnSpc>
              <a:buChar char="-"/>
              <a:tabLst>
                <a:tab pos="198755" algn="l"/>
              </a:tabLst>
            </a:pPr>
            <a:r>
              <a:rPr sz="1200" b="1" dirty="0">
                <a:latin typeface="맑은 고딕"/>
                <a:cs typeface="맑은 고딕"/>
              </a:rPr>
              <a:t>예방정비</a:t>
            </a:r>
            <a:r>
              <a:rPr sz="1200" b="1" spc="-1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활동강화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41801" y="4299026"/>
            <a:ext cx="739140" cy="748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맑은 고딕"/>
                <a:cs typeface="맑은 고딕"/>
              </a:rPr>
              <a:t>자산관리</a:t>
            </a:r>
            <a:endParaRPr sz="14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맑은 고딕"/>
                <a:cs typeface="맑은 고딕"/>
              </a:rPr>
              <a:t>운영</a:t>
            </a:r>
            <a:endParaRPr sz="1400">
              <a:latin typeface="맑은 고딕"/>
              <a:cs typeface="맑은 고딕"/>
            </a:endParaRPr>
          </a:p>
          <a:p>
            <a:pPr marR="92710" algn="ctr">
              <a:lnSpc>
                <a:spcPct val="100000"/>
              </a:lnSpc>
              <a:spcBef>
                <a:spcPts val="112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4</a:t>
            </a:r>
            <a:endParaRPr sz="1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620" y="437134"/>
            <a:ext cx="1699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700" baseline="1543" dirty="0">
                <a:solidFill>
                  <a:srgbClr val="FFFFFF"/>
                </a:solidFill>
                <a:latin typeface="맑은 고딕"/>
                <a:cs typeface="맑은 고딕"/>
              </a:rPr>
              <a:t>17	</a:t>
            </a:r>
            <a:r>
              <a:rPr sz="1500" b="1" dirty="0">
                <a:latin typeface="맑은 고딕"/>
                <a:cs typeface="맑은 고딕"/>
              </a:rPr>
              <a:t>사업 운영</a:t>
            </a:r>
            <a:r>
              <a:rPr sz="1500" b="1" spc="-10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계획</a:t>
            </a:r>
            <a:endParaRPr sz="1500">
              <a:latin typeface="맑은 고딕"/>
              <a:cs typeface="맑은 고딕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1957" y="1332420"/>
          <a:ext cx="8535034" cy="4929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8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 marL="235585" marR="2006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dirty="0">
                          <a:latin typeface="맑은 고딕"/>
                          <a:cs typeface="맑은 고딕"/>
                        </a:rPr>
                        <a:t>구  분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맑은 고딕"/>
                          <a:cs typeface="맑은 고딕"/>
                        </a:rPr>
                        <a:t>운영</a:t>
                      </a:r>
                      <a:r>
                        <a:rPr sz="1600" b="1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600" b="1" spc="-5" dirty="0">
                          <a:latin typeface="맑은 고딕"/>
                          <a:cs typeface="맑은 고딕"/>
                        </a:rPr>
                        <a:t>계획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295"/>
                        </a:spcBef>
                        <a:tabLst>
                          <a:tab pos="374650" algn="l"/>
                        </a:tabLst>
                      </a:pPr>
                      <a:r>
                        <a:rPr sz="1600" b="1" spc="-5" dirty="0">
                          <a:latin typeface="맑은 고딕"/>
                          <a:cs typeface="맑은 고딕"/>
                        </a:rPr>
                        <a:t>비	고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28575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b="1" spc="-5" dirty="0">
                          <a:latin typeface="맑은 고딕"/>
                          <a:cs typeface="맑은 고딕"/>
                        </a:rPr>
                        <a:t>업무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154940" marB="0">
                    <a:lnL w="28575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2885" indent="-117475">
                        <a:lnSpc>
                          <a:spcPct val="100000"/>
                        </a:lnSpc>
                        <a:spcBef>
                          <a:spcPts val="345"/>
                        </a:spcBef>
                        <a:buSzPct val="85714"/>
                        <a:buFont typeface=""/>
                        <a:buChar char="•"/>
                        <a:tabLst>
                          <a:tab pos="223520" algn="l"/>
                          <a:tab pos="587375" algn="l"/>
                        </a:tabLst>
                      </a:pPr>
                      <a:r>
                        <a:rPr sz="1400" b="1" dirty="0">
                          <a:latin typeface="맑은 고딕"/>
                          <a:cs typeface="맑은 고딕"/>
                        </a:rPr>
                        <a:t>평	일 : 근무시간</a:t>
                      </a:r>
                      <a:r>
                        <a:rPr sz="1400" b="1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latin typeface="맑은 고딕"/>
                          <a:cs typeface="맑은 고딕"/>
                        </a:rPr>
                        <a:t>준수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  <a:p>
                      <a:pPr marL="222885" indent="-11747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공휴일/휴무일 : </a:t>
                      </a:r>
                      <a:r>
                        <a:rPr sz="1400" b="1" dirty="0">
                          <a:latin typeface="맑은 고딕"/>
                          <a:cs typeface="맑은 고딕"/>
                        </a:rPr>
                        <a:t>비상연락망</a:t>
                      </a:r>
                      <a:r>
                        <a:rPr sz="1400" b="1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latin typeface="맑은 고딕"/>
                          <a:cs typeface="맑은 고딕"/>
                        </a:rPr>
                        <a:t>활용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23520" indent="-117475">
                        <a:lnSpc>
                          <a:spcPct val="100000"/>
                        </a:lnSpc>
                        <a:buFont typeface=""/>
                        <a:buChar char="•"/>
                        <a:tabLst>
                          <a:tab pos="224154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근무시간외 : 콜센터 전화</a:t>
                      </a:r>
                      <a:r>
                        <a:rPr sz="1200" b="1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spc="-5" dirty="0">
                          <a:latin typeface="맑은 고딕"/>
                          <a:cs typeface="맑은 고딕"/>
                        </a:rPr>
                        <a:t>Forwarding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381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28575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맑은 고딕"/>
                          <a:cs typeface="맑은 고딕"/>
                        </a:rPr>
                        <a:t>인력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0" dirty="0">
                          <a:latin typeface="맑은 고딕"/>
                          <a:cs typeface="맑은 고딕"/>
                        </a:rPr>
                        <a:t>투입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L w="28575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13995" indent="-108585">
                        <a:lnSpc>
                          <a:spcPct val="100000"/>
                        </a:lnSpc>
                        <a:spcBef>
                          <a:spcPts val="940"/>
                        </a:spcBef>
                        <a:buSzPct val="85714"/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400" b="1" dirty="0">
                          <a:latin typeface="맑은 고딕"/>
                          <a:cs typeface="맑은 고딕"/>
                        </a:rPr>
                        <a:t>콜센터 : 전화 </a:t>
                      </a:r>
                      <a:r>
                        <a:rPr sz="1400" b="1" spc="-5" dirty="0">
                          <a:latin typeface="맑은 고딕"/>
                          <a:cs typeface="맑은 고딕"/>
                        </a:rPr>
                        <a:t>Forwarding </a:t>
                      </a:r>
                      <a:r>
                        <a:rPr sz="1400" b="1" dirty="0">
                          <a:latin typeface="맑은 고딕"/>
                          <a:cs typeface="맑은 고딕"/>
                        </a:rPr>
                        <a:t>하여 상시 통화</a:t>
                      </a:r>
                      <a:r>
                        <a:rPr sz="1400" b="1" spc="-10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latin typeface="맑은 고딕"/>
                          <a:cs typeface="맑은 고딕"/>
                        </a:rPr>
                        <a:t>가능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  <a:p>
                      <a:pPr marL="213995" indent="-108585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전산장비 장애접수 이관 및 장애처리 결과</a:t>
                      </a:r>
                      <a:r>
                        <a:rPr sz="1200" b="1" spc="-9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확인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213995" indent="-10858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업무 종료 후 상주유지보수 요원에게 업무</a:t>
                      </a:r>
                      <a:r>
                        <a:rPr sz="1200" b="1" spc="-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이관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213995" marR="537845" indent="-108585">
                        <a:lnSpc>
                          <a:spcPct val="120000"/>
                        </a:lnSpc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비상사태 발생시 사업수행 책임자에게 긴급보고 및</a:t>
                      </a:r>
                      <a:r>
                        <a:rPr sz="1200" b="1" spc="-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기타  장애처리</a:t>
                      </a:r>
                      <a:r>
                        <a:rPr sz="1200" b="1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진행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23520" indent="-117475">
                        <a:lnSpc>
                          <a:spcPct val="100000"/>
                        </a:lnSpc>
                        <a:spcBef>
                          <a:spcPts val="1380"/>
                        </a:spcBef>
                        <a:buSzPct val="66666"/>
                        <a:buFont typeface=""/>
                        <a:buChar char="•"/>
                        <a:tabLst>
                          <a:tab pos="224154" algn="l"/>
                        </a:tabLst>
                      </a:pPr>
                      <a:r>
                        <a:rPr sz="1800" b="1" spc="-5" dirty="0">
                          <a:latin typeface="맑은 고딕"/>
                          <a:cs typeface="맑은 고딕"/>
                        </a:rPr>
                        <a:t>365일 </a:t>
                      </a:r>
                      <a:r>
                        <a:rPr sz="1600" b="1" spc="-5" dirty="0">
                          <a:latin typeface="맑은 고딕"/>
                          <a:cs typeface="맑은 고딕"/>
                        </a:rPr>
                        <a:t>비상연락망 상시</a:t>
                      </a:r>
                      <a:r>
                        <a:rPr sz="1600" b="1" spc="-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600" b="1" spc="-5" dirty="0">
                          <a:latin typeface="맑은 고딕"/>
                          <a:cs typeface="맑은 고딕"/>
                        </a:rPr>
                        <a:t>운영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28575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5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35255" marR="99060" algn="just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600" b="1" dirty="0">
                          <a:latin typeface="맑은 고딕"/>
                          <a:cs typeface="맑은 고딕"/>
                        </a:rPr>
                        <a:t>장애  처리  방안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5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13995" indent="-108585">
                        <a:lnSpc>
                          <a:spcPct val="100000"/>
                        </a:lnSpc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spc="-5" dirty="0">
                          <a:latin typeface="맑은 고딕"/>
                          <a:cs typeface="맑은 고딕"/>
                        </a:rPr>
                        <a:t>원격을 통한 1차</a:t>
                      </a:r>
                      <a:r>
                        <a:rPr sz="1200" b="1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spc="-5" dirty="0">
                          <a:latin typeface="맑은 고딕"/>
                          <a:cs typeface="맑은 고딕"/>
                        </a:rPr>
                        <a:t>장애조치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213995" indent="-10858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1차 미해결 장애에 대한 2차 전담요원에게 이관 및</a:t>
                      </a:r>
                      <a:r>
                        <a:rPr sz="1200" b="1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현장출동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213995" indent="-10858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장애접수 내역, 장애처리 결과, 미처리 내역 등</a:t>
                      </a:r>
                      <a:r>
                        <a:rPr sz="1200" b="1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업무등록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213995" marR="179705" indent="-108585">
                        <a:lnSpc>
                          <a:spcPct val="120000"/>
                        </a:lnSpc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접수당일 복구를 원칙으로 하되 불가피한 경우 익일</a:t>
                      </a:r>
                      <a:r>
                        <a:rPr sz="1200" b="1" spc="-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업무개시  시간 전까지 처리</a:t>
                      </a:r>
                      <a:r>
                        <a:rPr sz="1200" b="1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완료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3175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23520" indent="-117475">
                        <a:lnSpc>
                          <a:spcPct val="100000"/>
                        </a:lnSpc>
                        <a:buFont typeface=""/>
                        <a:buChar char="•"/>
                        <a:tabLst>
                          <a:tab pos="224154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책임자에게 상시 보고 완료 후</a:t>
                      </a:r>
                      <a:r>
                        <a:rPr sz="1200" b="1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철수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28575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890">
                <a:tc>
                  <a:txBody>
                    <a:bodyPr/>
                    <a:lstStyle/>
                    <a:p>
                      <a:pPr marL="135255" marR="99060">
                        <a:lnSpc>
                          <a:spcPct val="120000"/>
                        </a:lnSpc>
                        <a:spcBef>
                          <a:spcPts val="520"/>
                        </a:spcBef>
                      </a:pPr>
                      <a:r>
                        <a:rPr sz="1600" b="1" dirty="0">
                          <a:latin typeface="맑은 고딕"/>
                          <a:cs typeface="맑은 고딕"/>
                        </a:rPr>
                        <a:t>협의  사항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2885" indent="-11747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"/>
                        <a:buChar char="•"/>
                        <a:tabLst>
                          <a:tab pos="223520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예측 가능한 휴일 및 업무 종료 후 작업</a:t>
                      </a:r>
                      <a:r>
                        <a:rPr sz="1200" b="1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진행시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→ 사전 협의 후 일정 및 작업인원</a:t>
                      </a:r>
                      <a:r>
                        <a:rPr sz="1200" b="1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수립/진행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 marR="356870" indent="-107950">
                        <a:lnSpc>
                          <a:spcPct val="120000"/>
                        </a:lnSpc>
                        <a:spcBef>
                          <a:spcPts val="1150"/>
                        </a:spcBef>
                        <a:buFont typeface=""/>
                        <a:buChar char="•"/>
                        <a:tabLst>
                          <a:tab pos="224154" algn="l"/>
                        </a:tabLst>
                      </a:pPr>
                      <a:r>
                        <a:rPr sz="1200" b="1" dirty="0">
                          <a:latin typeface="맑은 고딕"/>
                          <a:cs typeface="맑은 고딕"/>
                        </a:rPr>
                        <a:t>1주일 전에 사전 통보하여 작업 준비</a:t>
                      </a:r>
                      <a:r>
                        <a:rPr sz="1200" b="1" spc="-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latin typeface="맑은 고딕"/>
                          <a:cs typeface="맑은 고딕"/>
                        </a:rPr>
                        <a:t>및  상황대처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28575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100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80" y="475234"/>
            <a:ext cx="596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인사말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0235" y="1820926"/>
            <a:ext cx="4077970" cy="36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고객 여러분</a:t>
            </a:r>
            <a:r>
              <a:rPr sz="900" b="1" spc="-1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안녕하세요.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맑은 고딕"/>
                <a:cs typeface="맑은 고딕"/>
              </a:rPr>
              <a:t>먼저 저희를 아껴주시고 사랑해주시는 고객여러분께 진심으로 감사</a:t>
            </a:r>
            <a:r>
              <a:rPr sz="900" b="1" spc="-9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인사를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b="1" spc="-5" dirty="0">
                <a:latin typeface="맑은 고딕"/>
                <a:cs typeface="맑은 고딕"/>
              </a:rPr>
              <a:t>드립니다.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900" b="1" dirty="0">
                <a:latin typeface="맑은 고딕"/>
                <a:cs typeface="맑은 고딕"/>
              </a:rPr>
              <a:t>최근 급변하는 </a:t>
            </a:r>
            <a:r>
              <a:rPr sz="900" b="1" spc="-5" dirty="0">
                <a:latin typeface="맑은 고딕"/>
                <a:cs typeface="맑은 고딕"/>
              </a:rPr>
              <a:t>IT시장에 </a:t>
            </a:r>
            <a:r>
              <a:rPr sz="900" b="1" dirty="0">
                <a:latin typeface="맑은 고딕"/>
                <a:cs typeface="맑은 고딕"/>
              </a:rPr>
              <a:t>신속히 대응하고 고객과 함게 성장하는 네오프랜드  입니다. 네오프랜드는 신뢰를 최우선으로 하여 지난 </a:t>
            </a:r>
            <a:r>
              <a:rPr sz="900" b="1" spc="-5" dirty="0">
                <a:latin typeface="맑은 고딕"/>
                <a:cs typeface="맑은 고딕"/>
              </a:rPr>
              <a:t>16년간 </a:t>
            </a:r>
            <a:r>
              <a:rPr sz="900" b="1" dirty="0">
                <a:latin typeface="맑은 고딕"/>
                <a:cs typeface="맑은 고딕"/>
              </a:rPr>
              <a:t>고객의 성공적인</a:t>
            </a:r>
            <a:r>
              <a:rPr sz="900" b="1" spc="-114" dirty="0">
                <a:latin typeface="맑은 고딕"/>
                <a:cs typeface="맑은 고딕"/>
              </a:rPr>
              <a:t> </a:t>
            </a:r>
            <a:r>
              <a:rPr sz="900" b="1" spc="-5" dirty="0">
                <a:latin typeface="맑은 고딕"/>
                <a:cs typeface="맑은 고딕"/>
              </a:rPr>
              <a:t>IT  </a:t>
            </a:r>
            <a:r>
              <a:rPr sz="900" b="1" dirty="0">
                <a:latin typeface="맑은 고딕"/>
                <a:cs typeface="맑은 고딕"/>
              </a:rPr>
              <a:t>지원을 목표로 핵심 기술과 역량을 지속적으로 발전</a:t>
            </a:r>
            <a:r>
              <a:rPr sz="900" b="1" spc="-60" dirty="0">
                <a:latin typeface="맑은 고딕"/>
                <a:cs typeface="맑은 고딕"/>
              </a:rPr>
              <a:t> </a:t>
            </a:r>
            <a:r>
              <a:rPr sz="900" b="1" spc="-5" dirty="0">
                <a:latin typeface="맑은 고딕"/>
                <a:cs typeface="맑은 고딕"/>
              </a:rPr>
              <a:t>시켰습니다.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100330">
              <a:lnSpc>
                <a:spcPct val="120000"/>
              </a:lnSpc>
            </a:pPr>
            <a:r>
              <a:rPr sz="900" b="1" dirty="0">
                <a:latin typeface="맑은 고딕"/>
                <a:cs typeface="맑은 고딕"/>
              </a:rPr>
              <a:t>그리고 고객의 다양한 요구를 수용하고 기존의 H/W유통은 물론, 보다</a:t>
            </a:r>
            <a:r>
              <a:rPr sz="900" b="1" spc="-14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향상된  기술력과 </a:t>
            </a:r>
            <a:r>
              <a:rPr sz="900" b="1" spc="-5" dirty="0">
                <a:latin typeface="맑은 고딕"/>
                <a:cs typeface="맑은 고딕"/>
              </a:rPr>
              <a:t>Network Solution을 </a:t>
            </a:r>
            <a:r>
              <a:rPr sz="900" b="1" dirty="0">
                <a:latin typeface="맑은 고딕"/>
                <a:cs typeface="맑은 고딕"/>
              </a:rPr>
              <a:t>결합한 </a:t>
            </a:r>
            <a:r>
              <a:rPr sz="900" b="1" spc="-5" dirty="0">
                <a:latin typeface="맑은 고딕"/>
                <a:cs typeface="맑은 고딕"/>
              </a:rPr>
              <a:t>Total Solution Leader로 </a:t>
            </a:r>
            <a:r>
              <a:rPr sz="900" b="1" dirty="0">
                <a:latin typeface="맑은 고딕"/>
                <a:cs typeface="맑은 고딕"/>
              </a:rPr>
              <a:t>거듭나려  합니다.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200660">
              <a:lnSpc>
                <a:spcPct val="120000"/>
              </a:lnSpc>
            </a:pPr>
            <a:r>
              <a:rPr sz="900" b="1" dirty="0">
                <a:latin typeface="맑은 고딕"/>
                <a:cs typeface="맑은 고딕"/>
              </a:rPr>
              <a:t>앞으로도 고객의 만족을 위해 최선을 다하는 기업, 한걸음 더 나아가</a:t>
            </a:r>
            <a:r>
              <a:rPr sz="900" b="1" spc="-1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고객의  신뢰와 사랑을 받는 기업으로 늘 함께 할 수 있도록 항상 노력할것 이며  끊임없는 성원과 격려를 보내주신 고객 여러분께 다시 한번 감사의 말씀  드립니다.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R="135255" algn="r">
              <a:lnSpc>
                <a:spcPct val="100000"/>
              </a:lnSpc>
              <a:spcBef>
                <a:spcPts val="915"/>
              </a:spcBef>
            </a:pPr>
            <a:r>
              <a:rPr sz="1000" b="1" spc="-5" dirty="0">
                <a:latin typeface="맑은 고딕"/>
                <a:cs typeface="맑은 고딕"/>
              </a:rPr>
              <a:t>네오프랜드</a:t>
            </a:r>
            <a:r>
              <a:rPr sz="1000" b="1" spc="-7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주식회사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R="101600" algn="r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맑은 고딕"/>
                <a:cs typeface="맑은 고딕"/>
              </a:rPr>
              <a:t>-임직원</a:t>
            </a:r>
            <a:r>
              <a:rPr sz="1000" b="1" spc="-9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일동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3691" y="1763268"/>
            <a:ext cx="4418076" cy="2898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85844"/>
            <a:ext cx="9936480" cy="1640205"/>
          </a:xfrm>
          <a:custGeom>
            <a:avLst/>
            <a:gdLst/>
            <a:ahLst/>
            <a:cxnLst/>
            <a:rect l="l" t="t" r="r" b="b"/>
            <a:pathLst>
              <a:path w="9936480" h="1640204">
                <a:moveTo>
                  <a:pt x="0" y="1639824"/>
                </a:moveTo>
                <a:lnTo>
                  <a:pt x="9936480" y="1639824"/>
                </a:lnTo>
                <a:lnTo>
                  <a:pt x="9936480" y="0"/>
                </a:lnTo>
                <a:lnTo>
                  <a:pt x="0" y="0"/>
                </a:lnTo>
                <a:lnTo>
                  <a:pt x="0" y="163982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508" y="5187188"/>
            <a:ext cx="331279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소재지 : 150-731 서울특별시 용산구 원효로 64길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7-4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천광빌딩</a:t>
            </a:r>
            <a:r>
              <a:rPr sz="800" spc="-8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B1~4층</a:t>
            </a:r>
            <a:endParaRPr sz="8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Tel. 02-713-8255 </a:t>
            </a:r>
            <a:r>
              <a:rPr sz="800" dirty="0">
                <a:solidFill>
                  <a:srgbClr val="FFFFFF"/>
                </a:solidFill>
                <a:latin typeface="맑은 고딕"/>
                <a:cs typeface="맑은 고딕"/>
              </a:rPr>
              <a:t>/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Fax.</a:t>
            </a:r>
            <a:r>
              <a:rPr sz="800" spc="-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맑은 고딕"/>
                <a:cs typeface="맑은 고딕"/>
              </a:rPr>
              <a:t>02-713-8355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526279"/>
            <a:ext cx="2942843" cy="59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6977" y="1801114"/>
            <a:ext cx="5715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12A35"/>
                </a:solidFill>
                <a:latin typeface="맑은 고딕"/>
                <a:cs typeface="맑은 고딕"/>
              </a:rPr>
              <a:t>네오프랜드 주식회사 는 고객 우선서비스정신 과 기술력이</a:t>
            </a:r>
            <a:r>
              <a:rPr sz="1200" b="1" spc="-180" dirty="0">
                <a:solidFill>
                  <a:srgbClr val="212A3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12A35"/>
                </a:solidFill>
                <a:latin typeface="맑은 고딕"/>
                <a:cs typeface="맑은 고딕"/>
              </a:rPr>
              <a:t>있습니다.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spc="-5" dirty="0">
                <a:solidFill>
                  <a:srgbClr val="212A35"/>
                </a:solidFill>
                <a:latin typeface="맑은 고딕"/>
                <a:cs typeface="맑은 고딕"/>
              </a:rPr>
              <a:t>최고의 서비스정신과 기술력으로 끊임없이 개발하고 도전하여 고객에게</a:t>
            </a:r>
            <a:r>
              <a:rPr sz="1200" b="1" spc="-150" dirty="0">
                <a:solidFill>
                  <a:srgbClr val="212A35"/>
                </a:solidFill>
                <a:latin typeface="맑은 고딕"/>
                <a:cs typeface="맑은 고딕"/>
              </a:rPr>
              <a:t> </a:t>
            </a:r>
            <a:r>
              <a:rPr sz="1200" b="1" spc="-5" dirty="0">
                <a:solidFill>
                  <a:srgbClr val="212A35"/>
                </a:solidFill>
                <a:latin typeface="맑은 고딕"/>
                <a:cs typeface="맑은 고딕"/>
              </a:rPr>
              <a:t>다가서려는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212A35"/>
                </a:solidFill>
                <a:latin typeface="맑은 고딕"/>
                <a:cs typeface="맑은 고딕"/>
              </a:rPr>
              <a:t>노력이 저희가 드리는</a:t>
            </a:r>
            <a:r>
              <a:rPr sz="1200" b="1" spc="-65" dirty="0">
                <a:solidFill>
                  <a:srgbClr val="212A3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12A35"/>
                </a:solidFill>
                <a:latin typeface="맑은 고딕"/>
                <a:cs typeface="맑은 고딕"/>
              </a:rPr>
              <a:t>약속입니다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7397" y="3120644"/>
            <a:ext cx="9404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latin typeface="HY헤드라인M"/>
                <a:cs typeface="HY헤드라인M"/>
              </a:rPr>
              <a:t>감사</a:t>
            </a:r>
            <a:r>
              <a:rPr sz="1400" b="1" dirty="0">
                <a:latin typeface="HY헤드라인M"/>
                <a:cs typeface="HY헤드라인M"/>
              </a:rPr>
              <a:t>합</a:t>
            </a:r>
            <a:r>
              <a:rPr sz="1400" b="1" spc="-15" dirty="0">
                <a:latin typeface="HY헤드라인M"/>
                <a:cs typeface="HY헤드라인M"/>
              </a:rPr>
              <a:t>니</a:t>
            </a:r>
            <a:r>
              <a:rPr sz="1400" b="1" dirty="0">
                <a:latin typeface="HY헤드라인M"/>
                <a:cs typeface="HY헤드라인M"/>
              </a:rPr>
              <a:t>다</a:t>
            </a:r>
            <a:r>
              <a:rPr sz="1400" b="1" spc="0" dirty="0">
                <a:latin typeface="HY헤드라인M"/>
                <a:cs typeface="HY헤드라인M"/>
              </a:rPr>
              <a:t>.  Thank</a:t>
            </a:r>
            <a:r>
              <a:rPr sz="1400" b="1" spc="-90" dirty="0">
                <a:latin typeface="HY헤드라인M"/>
                <a:cs typeface="HY헤드라인M"/>
              </a:rPr>
              <a:t> </a:t>
            </a:r>
            <a:r>
              <a:rPr sz="1400" b="1" spc="10" dirty="0">
                <a:latin typeface="HY헤드라인M"/>
                <a:cs typeface="HY헤드라인M"/>
              </a:rPr>
              <a:t>you</a:t>
            </a:r>
            <a:endParaRPr sz="1400">
              <a:latin typeface="HY헤드라인M"/>
              <a:cs typeface="HY헤드라인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100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2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080" y="475234"/>
            <a:ext cx="85534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경영</a:t>
            </a:r>
            <a:r>
              <a:rPr sz="1500" b="1" spc="-8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비전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6664" y="1205484"/>
            <a:ext cx="3858767" cy="417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19903" y="2059939"/>
            <a:ext cx="1168400" cy="424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맑은 고딕"/>
                <a:cs typeface="맑은 고딕"/>
              </a:rPr>
              <a:t>세계를 무대로</a:t>
            </a:r>
            <a:r>
              <a:rPr sz="1000" b="1" spc="-7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하는</a:t>
            </a:r>
            <a:endParaRPr sz="1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u="sng" spc="-120" dirty="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글로벌</a:t>
            </a:r>
            <a:r>
              <a:rPr sz="1600" b="1" u="sng" spc="-85" dirty="0"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 </a:t>
            </a:r>
            <a:r>
              <a:rPr sz="1600" b="1" u="sng" spc="-5" dirty="0"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기업</a:t>
            </a:r>
            <a:r>
              <a:rPr sz="1600" b="1" u="sng" spc="-409" dirty="0"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 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8471" y="3152902"/>
            <a:ext cx="8540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맑은 고딕"/>
                <a:cs typeface="맑은 고딕"/>
              </a:rPr>
              <a:t>내부로</a:t>
            </a:r>
            <a:r>
              <a:rPr sz="800" spc="-50" dirty="0">
                <a:latin typeface="맑은 고딕"/>
                <a:cs typeface="맑은 고딕"/>
              </a:rPr>
              <a:t> </a:t>
            </a:r>
            <a:r>
              <a:rPr sz="800" spc="-5" dirty="0">
                <a:latin typeface="맑은 고딕"/>
                <a:cs typeface="맑은 고딕"/>
              </a:rPr>
              <a:t>innovation</a:t>
            </a:r>
            <a:endParaRPr sz="8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맑은 고딕"/>
                <a:cs typeface="맑은 고딕"/>
              </a:rPr>
              <a:t>외부로</a:t>
            </a:r>
            <a:r>
              <a:rPr sz="800" spc="-30" dirty="0">
                <a:latin typeface="맑은 고딕"/>
                <a:cs typeface="맑은 고딕"/>
              </a:rPr>
              <a:t> </a:t>
            </a:r>
            <a:r>
              <a:rPr sz="800" spc="-5" dirty="0">
                <a:latin typeface="맑은 고딕"/>
                <a:cs typeface="맑은 고딕"/>
              </a:rPr>
              <a:t>Challenge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4475" y="2935605"/>
            <a:ext cx="2106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맑은 고딕"/>
                <a:cs typeface="맑은 고딕"/>
              </a:rPr>
              <a:t>혁신과 도전으로 신기술 및</a:t>
            </a:r>
            <a:r>
              <a:rPr sz="1000" b="1" spc="-4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사업확보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6664" y="2864546"/>
            <a:ext cx="1532255" cy="5168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u="sng" spc="-5" dirty="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0" dirty="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b="1" u="sng" spc="-5" dirty="0"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고객 지향적</a:t>
            </a:r>
            <a:r>
              <a:rPr sz="1000" b="1" u="sng" spc="-15" dirty="0"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 </a:t>
            </a:r>
            <a:r>
              <a:rPr sz="1000" b="1" u="sng" spc="-5" dirty="0"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비즈니스</a:t>
            </a:r>
            <a:r>
              <a:rPr sz="1000" b="1" u="sng" spc="-215" dirty="0">
                <a:uFill>
                  <a:solidFill>
                    <a:srgbClr val="5B9BD4"/>
                  </a:solidFill>
                </a:uFill>
                <a:latin typeface="맑은 고딕"/>
                <a:cs typeface="맑은 고딕"/>
              </a:rPr>
              <a:t> </a:t>
            </a:r>
            <a:endParaRPr sz="1000">
              <a:latin typeface="맑은 고딕"/>
              <a:cs typeface="맑은 고딕"/>
            </a:endParaRPr>
          </a:p>
          <a:p>
            <a:pPr marL="213360">
              <a:lnSpc>
                <a:spcPct val="100000"/>
              </a:lnSpc>
              <a:spcBef>
                <a:spcPts val="335"/>
              </a:spcBef>
            </a:pPr>
            <a:r>
              <a:rPr sz="800" dirty="0">
                <a:latin typeface="맑은 고딕"/>
                <a:cs typeface="맑은 고딕"/>
              </a:rPr>
              <a:t>고객 중심의 Smart</a:t>
            </a:r>
            <a:r>
              <a:rPr sz="800" spc="-70" dirty="0">
                <a:latin typeface="맑은 고딕"/>
                <a:cs typeface="맑은 고딕"/>
              </a:rPr>
              <a:t> </a:t>
            </a:r>
            <a:r>
              <a:rPr sz="800" spc="-5" dirty="0">
                <a:latin typeface="맑은 고딕"/>
                <a:cs typeface="맑은 고딕"/>
              </a:rPr>
              <a:t>business</a:t>
            </a:r>
            <a:endParaRPr sz="800">
              <a:latin typeface="맑은 고딕"/>
              <a:cs typeface="맑은 고딕"/>
            </a:endParaRPr>
          </a:p>
          <a:p>
            <a:pPr marL="213360">
              <a:lnSpc>
                <a:spcPct val="100000"/>
              </a:lnSpc>
            </a:pPr>
            <a:r>
              <a:rPr sz="800" dirty="0">
                <a:latin typeface="맑은 고딕"/>
                <a:cs typeface="맑은 고딕"/>
              </a:rPr>
              <a:t>사람 중심의 </a:t>
            </a:r>
            <a:r>
              <a:rPr sz="800" spc="-5" dirty="0">
                <a:latin typeface="맑은 고딕"/>
                <a:cs typeface="맑은 고딕"/>
              </a:rPr>
              <a:t>Happy</a:t>
            </a:r>
            <a:r>
              <a:rPr sz="800" spc="-75" dirty="0">
                <a:latin typeface="맑은 고딕"/>
                <a:cs typeface="맑은 고딕"/>
              </a:rPr>
              <a:t> </a:t>
            </a:r>
            <a:r>
              <a:rPr sz="800" spc="-5" dirty="0">
                <a:latin typeface="맑은 고딕"/>
                <a:cs typeface="맑은 고딕"/>
              </a:rPr>
              <a:t>business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1892" y="4241038"/>
            <a:ext cx="19646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맑은 고딕"/>
                <a:cs typeface="맑은 고딕"/>
              </a:rPr>
              <a:t>고객 임직원 모두만족 시키는</a:t>
            </a:r>
            <a:r>
              <a:rPr sz="1000" b="1" spc="-16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경영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9052" y="4470273"/>
            <a:ext cx="1115060" cy="389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14"/>
              </a:spcBef>
            </a:pPr>
            <a:r>
              <a:rPr sz="800" dirty="0">
                <a:latin typeface="맑은 고딕"/>
                <a:cs typeface="맑은 고딕"/>
              </a:rPr>
              <a:t>임직원 상생 경영  고객이 영업해주는</a:t>
            </a:r>
            <a:r>
              <a:rPr sz="800" spc="-9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경영  평생 학습하는</a:t>
            </a:r>
            <a:r>
              <a:rPr sz="800" spc="-4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경영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1078" y="4634941"/>
            <a:ext cx="1900555" cy="5118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0" dirty="0">
                <a:latin typeface="맑은 고딕"/>
                <a:cs typeface="맑은 고딕"/>
              </a:rPr>
              <a:t>모든 </a:t>
            </a:r>
            <a:r>
              <a:rPr sz="800" dirty="0">
                <a:latin typeface="맑은 고딕"/>
                <a:cs typeface="맑은 고딕"/>
              </a:rPr>
              <a:t>구성원이 배우려는 자세로</a:t>
            </a:r>
            <a:r>
              <a:rPr sz="800" spc="-11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끊임없이</a:t>
            </a:r>
            <a:endParaRPr sz="8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맑은 고딕"/>
                <a:cs typeface="맑은 고딕"/>
              </a:rPr>
              <a:t>연구하며 미래를 준비하는</a:t>
            </a:r>
            <a:r>
              <a:rPr sz="800" spc="-5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회사</a:t>
            </a:r>
            <a:endParaRPr sz="800">
              <a:latin typeface="맑은 고딕"/>
              <a:cs typeface="맑은 고딕"/>
            </a:endParaRPr>
          </a:p>
          <a:p>
            <a:pPr marL="12700" marR="120014">
              <a:lnSpc>
                <a:spcPts val="940"/>
              </a:lnSpc>
              <a:spcBef>
                <a:spcPts val="50"/>
              </a:spcBef>
            </a:pPr>
            <a:r>
              <a:rPr sz="800" dirty="0">
                <a:latin typeface="맑은 고딕"/>
                <a:cs typeface="맑은 고딕"/>
              </a:rPr>
              <a:t>구성원을 소중히 생각하며,</a:t>
            </a:r>
            <a:r>
              <a:rPr sz="800" spc="-7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자랑스럽게  다닐 수 있는</a:t>
            </a:r>
            <a:r>
              <a:rPr sz="800" spc="-2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회사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7363" y="3137916"/>
            <a:ext cx="2089150" cy="0"/>
          </a:xfrm>
          <a:custGeom>
            <a:avLst/>
            <a:gdLst/>
            <a:ahLst/>
            <a:cxnLst/>
            <a:rect l="l" t="t" r="r" b="b"/>
            <a:pathLst>
              <a:path w="2089150">
                <a:moveTo>
                  <a:pt x="0" y="0"/>
                </a:moveTo>
                <a:lnTo>
                  <a:pt x="2088769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8888" y="2453640"/>
            <a:ext cx="71627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8408" y="3101340"/>
            <a:ext cx="71628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4311" y="3060192"/>
            <a:ext cx="71627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3892" y="4433316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820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56460" y="4398264"/>
            <a:ext cx="71627" cy="70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9440" y="4582667"/>
            <a:ext cx="1330960" cy="1270"/>
          </a:xfrm>
          <a:custGeom>
            <a:avLst/>
            <a:gdLst/>
            <a:ahLst/>
            <a:cxnLst/>
            <a:rect l="l" t="t" r="r" b="b"/>
            <a:pathLst>
              <a:path w="1330959" h="1270">
                <a:moveTo>
                  <a:pt x="0" y="1143"/>
                </a:moveTo>
                <a:lnTo>
                  <a:pt x="1330578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5723" y="4546092"/>
            <a:ext cx="71627" cy="71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91857" y="4222242"/>
            <a:ext cx="1337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맑은 고딕"/>
                <a:cs typeface="맑은 고딕"/>
              </a:rPr>
              <a:t>적극적이고</a:t>
            </a:r>
            <a:r>
              <a:rPr sz="1000" b="1" spc="-7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긍정적이며  열정으로 가득찬</a:t>
            </a:r>
            <a:r>
              <a:rPr sz="1000" b="1" spc="-1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회사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6979"/>
            <a:ext cx="9936479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04" y="6390132"/>
            <a:ext cx="9827260" cy="0"/>
          </a:xfrm>
          <a:custGeom>
            <a:avLst/>
            <a:gdLst/>
            <a:ahLst/>
            <a:cxnLst/>
            <a:rect l="l" t="t" r="r" b="b"/>
            <a:pathLst>
              <a:path w="9827260">
                <a:moveTo>
                  <a:pt x="0" y="0"/>
                </a:moveTo>
                <a:lnTo>
                  <a:pt x="9827260" y="0"/>
                </a:lnTo>
              </a:path>
            </a:pathLst>
          </a:custGeom>
          <a:ln w="1587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3375"/>
            <a:ext cx="108585" cy="5771515"/>
          </a:xfrm>
          <a:custGeom>
            <a:avLst/>
            <a:gdLst/>
            <a:ahLst/>
            <a:cxnLst/>
            <a:rect l="l" t="t" r="r" b="b"/>
            <a:pathLst>
              <a:path w="108585" h="5771515">
                <a:moveTo>
                  <a:pt x="0" y="5771388"/>
                </a:moveTo>
                <a:lnTo>
                  <a:pt x="108204" y="5771388"/>
                </a:lnTo>
                <a:lnTo>
                  <a:pt x="108204" y="0"/>
                </a:lnTo>
                <a:lnTo>
                  <a:pt x="0" y="0"/>
                </a:lnTo>
                <a:lnTo>
                  <a:pt x="0" y="577138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6100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3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080" y="475234"/>
            <a:ext cx="174878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회사 개요 및</a:t>
            </a:r>
            <a:r>
              <a:rPr sz="1500" b="1" spc="-11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연혁-1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4755" y="1054607"/>
            <a:ext cx="4058411" cy="529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914" y="1061428"/>
            <a:ext cx="936625" cy="5183505"/>
          </a:xfrm>
          <a:custGeom>
            <a:avLst/>
            <a:gdLst/>
            <a:ahLst/>
            <a:cxnLst/>
            <a:rect l="l" t="t" r="r" b="b"/>
            <a:pathLst>
              <a:path w="936625" h="5183505">
                <a:moveTo>
                  <a:pt x="0" y="5183251"/>
                </a:moveTo>
                <a:lnTo>
                  <a:pt x="936104" y="5183251"/>
                </a:lnTo>
                <a:lnTo>
                  <a:pt x="936104" y="0"/>
                </a:lnTo>
                <a:lnTo>
                  <a:pt x="0" y="0"/>
                </a:lnTo>
                <a:lnTo>
                  <a:pt x="0" y="5183251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59739" y="1058291"/>
          <a:ext cx="3945890" cy="5182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회사개요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회 사 명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: 네오프랜드 ㈜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대표이사 : 배 용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대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자 본 금 :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1.5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억원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설립일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: 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2002년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9월</a:t>
                      </a:r>
                      <a:r>
                        <a:rPr sz="900" spc="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30일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매 출 액 :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295억원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(2023년기준)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관계사 포함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360억 (2023년기준)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인원현황 :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46명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관계사 포함 :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52명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본사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: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서울시 용산구 원효로64길 7-4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천광빌딩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가산사업소 : 서울특별시 금천구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가산디지털2로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34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KIST사업소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: 서울시 성북구 화랑로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14길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공장 : 인천광역시 서구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백범로681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505호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창고 : 경기도 일산서구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대화2로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7-2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전화번호 :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02-713-8255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홈페이지 :</a:t>
                      </a:r>
                      <a:r>
                        <a:rPr sz="900" spc="-10" dirty="0">
                          <a:solidFill>
                            <a:srgbClr val="0462C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맑은 고딕"/>
                          <a:cs typeface="맑은 고딕"/>
                          <a:hlinkClick r:id="rId5"/>
                        </a:rPr>
                        <a:t>www.neofriend.co.kr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쇼핑몰 :</a:t>
                      </a:r>
                      <a:r>
                        <a:rPr sz="900" spc="-15" dirty="0">
                          <a:solidFill>
                            <a:srgbClr val="0462C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맑은 고딕"/>
                          <a:cs typeface="맑은 고딕"/>
                          <a:hlinkClick r:id="rId6"/>
                        </a:rPr>
                        <a:t>www.online24.co.kr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B2B몰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:</a:t>
                      </a:r>
                      <a:r>
                        <a:rPr sz="900" spc="-5" dirty="0">
                          <a:solidFill>
                            <a:srgbClr val="0462C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맑은 고딕"/>
                          <a:cs typeface="맑은 고딕"/>
                          <a:hlinkClick r:id="rId7"/>
                        </a:rPr>
                        <a:t>www.neoface.co.kr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847844" y="1054607"/>
            <a:ext cx="4360164" cy="529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6103" y="1061428"/>
            <a:ext cx="1008380" cy="5183505"/>
          </a:xfrm>
          <a:custGeom>
            <a:avLst/>
            <a:gdLst/>
            <a:ahLst/>
            <a:cxnLst/>
            <a:rect l="l" t="t" r="r" b="b"/>
            <a:pathLst>
              <a:path w="1008379" h="5183505">
                <a:moveTo>
                  <a:pt x="0" y="5183251"/>
                </a:moveTo>
                <a:lnTo>
                  <a:pt x="1007897" y="5183251"/>
                </a:lnTo>
                <a:lnTo>
                  <a:pt x="1007897" y="0"/>
                </a:lnTo>
                <a:lnTo>
                  <a:pt x="0" y="0"/>
                </a:lnTo>
                <a:lnTo>
                  <a:pt x="0" y="5183251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09641"/>
              </p:ext>
            </p:extLst>
          </p:nvPr>
        </p:nvGraphicFramePr>
        <p:xfrm>
          <a:off x="4892928" y="1058291"/>
          <a:ext cx="4248149" cy="5182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사업분야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S/W개발,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H/W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 네트워크 구축 및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통합</a:t>
                      </a:r>
                    </a:p>
                    <a:p>
                      <a:pPr marL="241300" indent="-17208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IT Infra, System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Consulting</a:t>
                      </a:r>
                      <a:r>
                        <a:rPr lang="en-US" sz="900" spc="-5" dirty="0">
                          <a:latin typeface="맑은 고딕"/>
                          <a:cs typeface="맑은 고딕"/>
                        </a:rPr>
                        <a:t>\</a:t>
                      </a:r>
                    </a:p>
                    <a:p>
                      <a:pPr marL="241300" indent="-17208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lang="en-US" sz="900" spc="-5" dirty="0">
                          <a:latin typeface="맑은 고딕"/>
                          <a:cs typeface="맑은 고딕"/>
                        </a:rPr>
                        <a:t>HCI </a:t>
                      </a:r>
                      <a:r>
                        <a:rPr lang="ko-KR" altLang="en-US" sz="900" spc="-5" dirty="0">
                          <a:latin typeface="맑은 고딕"/>
                          <a:cs typeface="맑은 고딕"/>
                        </a:rPr>
                        <a:t>가상화</a:t>
                      </a:r>
                      <a:r>
                        <a:rPr lang="en-US" altLang="ko-KR" sz="900" spc="-5" dirty="0"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lang="ko-KR" altLang="en-US" sz="900" spc="-5" dirty="0" err="1">
                          <a:latin typeface="맑은 고딕"/>
                          <a:cs typeface="맑은 고딕"/>
                        </a:rPr>
                        <a:t>방산망</a:t>
                      </a:r>
                      <a:r>
                        <a:rPr lang="ko-KR" altLang="en-US" sz="900" spc="-5" dirty="0">
                          <a:latin typeface="맑은 고딕"/>
                          <a:cs typeface="맑은 고딕"/>
                        </a:rPr>
                        <a:t> 인프라 구축</a:t>
                      </a:r>
                      <a:r>
                        <a:rPr lang="en-US" altLang="ko-KR" sz="900" spc="-5" dirty="0">
                          <a:latin typeface="맑은 고딕"/>
                          <a:cs typeface="맑은 고딕"/>
                        </a:rPr>
                        <a:t>)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NI사업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네트워크 컨설팅 및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정보통신공사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MA사업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시스템관리, 운영,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유지보수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MRO 및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Rental (컴퓨터,노트북,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복사기,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프린터)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컴퓨터제조 및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 err="1">
                          <a:latin typeface="맑은 고딕"/>
                          <a:cs typeface="맑은 고딕"/>
                        </a:rPr>
                        <a:t>조달공급</a:t>
                      </a:r>
                      <a:r>
                        <a:rPr lang="en-US" sz="900" dirty="0">
                          <a:latin typeface="맑은 고딕"/>
                          <a:cs typeface="맑은 고딕"/>
                        </a:rPr>
                        <a:t>(PC N-Book </a:t>
                      </a:r>
                      <a:r>
                        <a:rPr lang="ko-KR" altLang="en-US" sz="900" dirty="0" err="1">
                          <a:latin typeface="맑은 고딕"/>
                          <a:cs typeface="맑은 고딕"/>
                        </a:rPr>
                        <a:t>렌탈</a:t>
                      </a:r>
                      <a:r>
                        <a:rPr lang="en-US" altLang="ko-KR" sz="900" dirty="0">
                          <a:latin typeface="맑은 고딕"/>
                          <a:cs typeface="맑은 고딕"/>
                        </a:rPr>
                        <a:t>)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전자칠판 제조 및 관련 제품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개발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종합 온라인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쇼핑몰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HPI (워크스테이션,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PC, 노트북,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프린터 복합기,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잉크토너)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HPE (서버, 스토리지, 네트웍스위치, 백본,</a:t>
                      </a:r>
                      <a:r>
                        <a:rPr sz="9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소프트웨어)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LENOVO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(서버,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스토리지, PC,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노트북)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DELL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(서버, 스토리지, PC,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노트북)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LG (PC, 노트북, 모니터, TV,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생활가전)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MS UI Gothic"/>
                        <a:buChar char="❖"/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1300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SAMSUNG (PC,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노트북, 모니터,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TV,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생활가전)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6979"/>
            <a:ext cx="9936479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04" y="6390132"/>
            <a:ext cx="9827260" cy="0"/>
          </a:xfrm>
          <a:custGeom>
            <a:avLst/>
            <a:gdLst/>
            <a:ahLst/>
            <a:cxnLst/>
            <a:rect l="l" t="t" r="r" b="b"/>
            <a:pathLst>
              <a:path w="9827260">
                <a:moveTo>
                  <a:pt x="0" y="0"/>
                </a:moveTo>
                <a:lnTo>
                  <a:pt x="9827260" y="0"/>
                </a:lnTo>
              </a:path>
            </a:pathLst>
          </a:custGeom>
          <a:ln w="1587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3375"/>
            <a:ext cx="108585" cy="5771515"/>
          </a:xfrm>
          <a:custGeom>
            <a:avLst/>
            <a:gdLst/>
            <a:ahLst/>
            <a:cxnLst/>
            <a:rect l="l" t="t" r="r" b="b"/>
            <a:pathLst>
              <a:path w="108585" h="5771515">
                <a:moveTo>
                  <a:pt x="0" y="5771388"/>
                </a:moveTo>
                <a:lnTo>
                  <a:pt x="108204" y="5771388"/>
                </a:lnTo>
                <a:lnTo>
                  <a:pt x="108204" y="0"/>
                </a:lnTo>
                <a:lnTo>
                  <a:pt x="0" y="0"/>
                </a:lnTo>
                <a:lnTo>
                  <a:pt x="0" y="577138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8073" y="986282"/>
          <a:ext cx="4182745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연혁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2002~2006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62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네오프랜드㈜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법인</a:t>
                      </a:r>
                      <a:r>
                        <a:rPr sz="8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설립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HP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공인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Business</a:t>
                      </a:r>
                      <a:r>
                        <a:rPr sz="8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Partner[PBP]체결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본사 직영 성동영업소</a:t>
                      </a:r>
                      <a:r>
                        <a:rPr sz="8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개설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850" spc="5" dirty="0">
                          <a:latin typeface="맑은 고딕"/>
                          <a:cs typeface="맑은 고딕"/>
                        </a:rPr>
                        <a:t>KT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남부전화국 위탁 영업점</a:t>
                      </a:r>
                      <a:r>
                        <a:rPr sz="85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체결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본사 여의도이전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/ </a:t>
                      </a:r>
                      <a:r>
                        <a:rPr sz="850" spc="15" dirty="0">
                          <a:latin typeface="맑은 고딕"/>
                          <a:cs typeface="맑은 고딕"/>
                        </a:rPr>
                        <a:t>용산,대전영업소</a:t>
                      </a:r>
                      <a:r>
                        <a:rPr sz="8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개설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850" spc="0" dirty="0">
                          <a:latin typeface="맑은 고딕"/>
                          <a:cs typeface="맑은 고딕"/>
                        </a:rPr>
                        <a:t>Digital </a:t>
                      </a:r>
                      <a:r>
                        <a:rPr sz="850" spc="10" dirty="0">
                          <a:latin typeface="맑은 고딕"/>
                          <a:cs typeface="맑은 고딕"/>
                        </a:rPr>
                        <a:t>HP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서비스센터</a:t>
                      </a:r>
                      <a:r>
                        <a:rPr sz="8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협약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LG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서브원 협력업체</a:t>
                      </a:r>
                      <a:r>
                        <a:rPr sz="8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등록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삼성전자 공공 영업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Business Partner</a:t>
                      </a:r>
                      <a:r>
                        <a:rPr sz="8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계약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</a:txBody>
                  <a:tcPr marL="0" marR="0" marT="79375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2006~2011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780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ERP/eCRM솔루션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사업부</a:t>
                      </a:r>
                      <a:r>
                        <a:rPr sz="850" spc="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개설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5" dirty="0">
                          <a:latin typeface="맑은 고딕"/>
                          <a:cs typeface="맑은 고딕"/>
                        </a:rPr>
                        <a:t>EBrother </a:t>
                      </a:r>
                      <a:r>
                        <a:rPr sz="850" spc="10" dirty="0">
                          <a:latin typeface="맑은 고딕"/>
                          <a:cs typeface="맑은 고딕"/>
                        </a:rPr>
                        <a:t>WEPA,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eBrother </a:t>
                      </a:r>
                      <a:r>
                        <a:rPr sz="850" spc="10" dirty="0">
                          <a:latin typeface="맑은 고딕"/>
                          <a:cs typeface="맑은 고딕"/>
                        </a:rPr>
                        <a:t>WebNibbler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국내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15" dirty="0">
                          <a:latin typeface="맑은 고딕"/>
                          <a:cs typeface="맑은 고딕"/>
                        </a:rPr>
                        <a:t>총판계약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고양시청 홈페이지 리뉴얼</a:t>
                      </a:r>
                      <a:r>
                        <a:rPr sz="8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사업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조달청 종합쇼핑몰 고도화 사업 및 웹 서버</a:t>
                      </a:r>
                      <a:r>
                        <a:rPr sz="850" spc="-11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증축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보건복지협회 고객관리 시스템</a:t>
                      </a:r>
                      <a:r>
                        <a:rPr sz="8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구축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나라사랑카드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e-CRM</a:t>
                      </a:r>
                      <a:r>
                        <a:rPr sz="850" spc="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구축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신한생명 웹로그 분석시스템</a:t>
                      </a:r>
                      <a:r>
                        <a:rPr sz="8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구축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5" dirty="0">
                          <a:latin typeface="맑은 고딕"/>
                          <a:cs typeface="맑은 고딕"/>
                        </a:rPr>
                        <a:t>대구은행,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동부화재 웹로그 분석시스템</a:t>
                      </a:r>
                      <a:r>
                        <a:rPr sz="85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구축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GS칼텍스, LG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파워콤 웹로그 분석시스템</a:t>
                      </a:r>
                      <a:r>
                        <a:rPr sz="8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구축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5" dirty="0">
                          <a:latin typeface="맑은 고딕"/>
                          <a:cs typeface="맑은 고딕"/>
                        </a:rPr>
                        <a:t>우리투자증권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웹로그 분석 </a:t>
                      </a:r>
                      <a:r>
                        <a:rPr sz="850" spc="15" dirty="0">
                          <a:latin typeface="맑은 고딕"/>
                          <a:cs typeface="맑은 고딕"/>
                        </a:rPr>
                        <a:t>업그레이드</a:t>
                      </a:r>
                      <a:r>
                        <a:rPr sz="85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15" dirty="0">
                          <a:latin typeface="맑은 고딕"/>
                          <a:cs typeface="맑은 고딕"/>
                        </a:rPr>
                        <a:t>구축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한국무역협회 통합 </a:t>
                      </a:r>
                      <a:r>
                        <a:rPr sz="850" spc="10" dirty="0">
                          <a:latin typeface="맑은 고딕"/>
                          <a:cs typeface="맑은 고딕"/>
                        </a:rPr>
                        <a:t>고객센터(e-CRM)</a:t>
                      </a:r>
                      <a:r>
                        <a:rPr sz="85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구축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</a:txBody>
                  <a:tcPr marL="0" marR="0" marT="9906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2011~2013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HP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Commercial Gold</a:t>
                      </a:r>
                      <a:r>
                        <a:rPr sz="850" spc="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Partner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HP Managed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Print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Specialist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-</a:t>
                      </a:r>
                      <a:r>
                        <a:rPr sz="850" spc="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OPS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HP Managed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Print</a:t>
                      </a:r>
                      <a:r>
                        <a:rPr sz="850" spc="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Specialist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HP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Workstation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Business</a:t>
                      </a:r>
                      <a:r>
                        <a:rPr sz="8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Specialist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현대백화점 카드승인 전용시스템</a:t>
                      </a:r>
                      <a:r>
                        <a:rPr sz="8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구축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0" dirty="0">
                          <a:latin typeface="맑은 고딕"/>
                          <a:cs typeface="맑은 고딕"/>
                        </a:rPr>
                        <a:t>IBM 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Supply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파트너계약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5" dirty="0">
                          <a:latin typeface="맑은 고딕"/>
                          <a:cs typeface="맑은 고딕"/>
                        </a:rPr>
                        <a:t>두산(주),</a:t>
                      </a:r>
                      <a:r>
                        <a:rPr sz="8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두산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정보통신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 BU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㈜</a:t>
                      </a:r>
                      <a:r>
                        <a:rPr sz="8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협력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업체</a:t>
                      </a:r>
                      <a:r>
                        <a:rPr sz="85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등록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25" dirty="0">
                          <a:latin typeface="맑은 고딕"/>
                          <a:cs typeface="맑은 고딕"/>
                        </a:rPr>
                        <a:t>한국 후지쯔</a:t>
                      </a:r>
                      <a:r>
                        <a:rPr sz="85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서버파트너등록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5" dirty="0">
                          <a:latin typeface="맑은 고딕"/>
                          <a:cs typeface="맑은 고딕"/>
                        </a:rPr>
                        <a:t>Microsoft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파트너</a:t>
                      </a:r>
                      <a:r>
                        <a:rPr sz="85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등록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  <a:p>
                      <a:pPr marL="220979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S UI Gothic"/>
                        <a:buChar char="❖"/>
                        <a:tabLst>
                          <a:tab pos="221615" algn="l"/>
                        </a:tabLst>
                      </a:pPr>
                      <a:r>
                        <a:rPr sz="850" spc="15" dirty="0">
                          <a:latin typeface="맑은 고딕"/>
                          <a:cs typeface="맑은 고딕"/>
                        </a:rPr>
                        <a:t>SK하이닉스 </a:t>
                      </a:r>
                      <a:r>
                        <a:rPr sz="850" spc="10" dirty="0">
                          <a:latin typeface="맑은 고딕"/>
                          <a:cs typeface="맑은 고딕"/>
                        </a:rPr>
                        <a:t>PC </a:t>
                      </a:r>
                      <a:r>
                        <a:rPr sz="850" spc="25" dirty="0">
                          <a:latin typeface="맑은 고딕"/>
                          <a:cs typeface="맑은 고딕"/>
                        </a:rPr>
                        <a:t>설치업무 수행</a:t>
                      </a:r>
                      <a:r>
                        <a:rPr sz="8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850" spc="5" dirty="0">
                          <a:latin typeface="맑은 고딕"/>
                          <a:cs typeface="맑은 고딕"/>
                        </a:rPr>
                        <a:t>3,500대</a:t>
                      </a:r>
                      <a:endParaRPr sz="850">
                        <a:latin typeface="맑은 고딕"/>
                        <a:cs typeface="맑은 고딕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963540" y="986282"/>
          <a:ext cx="4446903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3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2013~2016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KT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솔루션 &amp;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Biz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전문점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계약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HP 공인서비스지정점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SKT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비즈니스 파트너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모바일 솔루션 사업부개설 (스마트POS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사업전개)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SHI 한국파트너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계약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BarracudaWare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한국파트너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계약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10" dirty="0">
                          <a:latin typeface="맑은 고딕"/>
                          <a:cs typeface="맑은 고딕"/>
                        </a:rPr>
                        <a:t>Cisco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,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APC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파트너</a:t>
                      </a:r>
                      <a:r>
                        <a:rPr sz="90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온라인24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쇼핑몰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개설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2017</a:t>
                      </a:r>
                      <a:r>
                        <a:rPr sz="1000" b="1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b="1" spc="-10" dirty="0">
                          <a:latin typeface="맑은 고딕"/>
                          <a:cs typeface="맑은 고딕"/>
                        </a:rPr>
                        <a:t>~2019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자본금 유산증자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5천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만원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대표이사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변경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경영혁신중소기업</a:t>
                      </a:r>
                      <a:r>
                        <a:rPr sz="900" spc="-1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인증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정보통신공사면허</a:t>
                      </a:r>
                      <a:r>
                        <a:rPr sz="900" spc="-1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취득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교원그룹 년간 PC 및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Notebook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공급사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선정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보안통제시스템 및 방법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특허취득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LG전자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기업B2B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전문점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개설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HP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Workstation APJ Value Partner of the Year (2018</a:t>
                      </a:r>
                      <a:r>
                        <a:rPr sz="900" spc="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No1)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HP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Supplies Leadership Summit 2018 Growth Award</a:t>
                      </a:r>
                      <a:r>
                        <a:rPr sz="900" spc="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APJ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삼성전자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IT솔루션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대리점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개설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경남기업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PC유지보수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천광빌딩 사옥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입주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네오프랜드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㈜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미래기술연구소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설립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현대백화점그룹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2019년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연간 PC공급사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선정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자생한방병원 연간 PC공급사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선정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ISO 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9001:2015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/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ISO 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14001:2015</a:t>
                      </a:r>
                      <a:r>
                        <a:rPr sz="900" spc="1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인증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접근 제어 기반 데이터 분산 저장 시스템 및 방법</a:t>
                      </a:r>
                      <a:r>
                        <a:rPr sz="900" spc="-1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특허출원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N4T G1, NGT1000, NGT1004 3종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출시 및</a:t>
                      </a:r>
                      <a:r>
                        <a:rPr sz="900" spc="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KC인증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직접생산확인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공장등록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벤처기업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인증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N4T G1, NGT1000, NGT1004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조달청 MAS</a:t>
                      </a:r>
                      <a:r>
                        <a:rPr sz="900" spc="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계약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2161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2225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에스엠그룹 컴퓨터 연간 랜탈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계약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100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3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080" y="475234"/>
            <a:ext cx="174878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회사 개요 및</a:t>
            </a:r>
            <a:r>
              <a:rPr sz="1500" b="1" spc="-11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연혁-2</a:t>
            </a:r>
            <a:endParaRPr sz="15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6979"/>
            <a:ext cx="9936479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04" y="6390132"/>
            <a:ext cx="9827260" cy="0"/>
          </a:xfrm>
          <a:custGeom>
            <a:avLst/>
            <a:gdLst/>
            <a:ahLst/>
            <a:cxnLst/>
            <a:rect l="l" t="t" r="r" b="b"/>
            <a:pathLst>
              <a:path w="9827260">
                <a:moveTo>
                  <a:pt x="0" y="0"/>
                </a:moveTo>
                <a:lnTo>
                  <a:pt x="9827260" y="0"/>
                </a:lnTo>
              </a:path>
            </a:pathLst>
          </a:custGeom>
          <a:ln w="1587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3375"/>
            <a:ext cx="108585" cy="5771515"/>
          </a:xfrm>
          <a:custGeom>
            <a:avLst/>
            <a:gdLst/>
            <a:ahLst/>
            <a:cxnLst/>
            <a:rect l="l" t="t" r="r" b="b"/>
            <a:pathLst>
              <a:path w="108585" h="5771515">
                <a:moveTo>
                  <a:pt x="0" y="5771388"/>
                </a:moveTo>
                <a:lnTo>
                  <a:pt x="108204" y="5771388"/>
                </a:lnTo>
                <a:lnTo>
                  <a:pt x="108204" y="0"/>
                </a:lnTo>
                <a:lnTo>
                  <a:pt x="0" y="0"/>
                </a:lnTo>
                <a:lnTo>
                  <a:pt x="0" y="577138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5243" y="1130300"/>
          <a:ext cx="4287520" cy="499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1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1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2020~2021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엔씨소프트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NC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CLOUD 베이메탈 서버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구축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서울시 개봉 페이커스 메이커 교육장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구축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김포시청 조달 데스크탑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삼성전자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5G모바일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테스트용 딥러닝 서버구축 (자사</a:t>
                      </a:r>
                      <a:r>
                        <a:rPr sz="900" spc="-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제품)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홍성군청 결제 솔루션 구축 및 조달 데스크탑</a:t>
                      </a:r>
                      <a:r>
                        <a:rPr sz="900" spc="-7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청송군청 옛편지 전시체험관 구축 및 조달 딥러닝 서버</a:t>
                      </a:r>
                      <a:r>
                        <a:rPr sz="900" spc="-11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한국교통안전공단 자동차 안전연구원 딥러닝서버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구축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대전고등검찰청 조달 딥러닝서버 구축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(자사제품)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경찰청 경찰대학 조달 딥러닝서버 구축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(자사제품)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국방과학연구소 해양기술연구원 조달 딥러닝서버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구축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국방기술품질원 조달 딥러닝서버 구축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(자사제품)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서울시립대학교 산학협력단 딥러닝 서버구축</a:t>
                      </a:r>
                      <a:r>
                        <a:rPr sz="9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(자사제품)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국방과학연구소 조달 딥러닝서버 구축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(자사제품)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현대백화점 본사 신사옥 이전 네트워크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공사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현대백화점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본사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이전 서버 장비 이전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용역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2020년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조달 PC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55종 KC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인증, Q 마크 품질인증 획득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씀씀이가 바른 기업 대한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적십자사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일산 물류 창고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개설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K-바우처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공급사선정 화상회의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솔루션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히로세코리아 사내PC, 네트워크 유지관리 용역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상주1명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새만금사업단 영상관제시스템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N4T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구축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한국방송통신대학교 동영상 편집장비 데스크탑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성남시 스마트시티도시정보과 통합플랫폼</a:t>
                      </a:r>
                      <a:r>
                        <a:rPr sz="900" spc="-7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영상중계서버구축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시청자미디어재단 정책연구팀 피해예방 사업 데스크탑</a:t>
                      </a:r>
                      <a:r>
                        <a:rPr sz="900" spc="-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기상청 예보정책과 데스크탑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300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유베이스 PC 연간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납품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6100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3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080" y="475234"/>
            <a:ext cx="174878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회사 개요 및</a:t>
            </a:r>
            <a:r>
              <a:rPr sz="1500" b="1" spc="-110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연혁-3</a:t>
            </a:r>
            <a:endParaRPr sz="1500">
              <a:latin typeface="맑은 고딕"/>
              <a:cs typeface="맑은 고딕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8272"/>
              </p:ext>
            </p:extLst>
          </p:nvPr>
        </p:nvGraphicFramePr>
        <p:xfrm>
          <a:off x="4996434" y="1125982"/>
          <a:ext cx="4328160" cy="499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1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b="1" spc="-5" dirty="0">
                          <a:latin typeface="맑은 고딕"/>
                          <a:cs typeface="맑은 고딕"/>
                        </a:rPr>
                        <a:t>2022~2023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한강미디어고등학교 실험실습실 기자재 데스크탑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공급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67335" marR="508000" indent="-198120">
                        <a:lnSpc>
                          <a:spcPct val="127800"/>
                        </a:lnSpc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한국폴레텍I대학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성남캠퍼스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인공지능소프트웨어학고 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교육훈련장비(AI서버,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스토리지 등)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구축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경상북도 영양군 문화관광과 조달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NGT1006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서버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구축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녹색기술 인증서(인증번호 제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GT-22-01497호)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경남기업 컴퓨터 랜탈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연간계약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한국과학기술연구원 컴퓨터 공급(입주)업체 선정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2년</a:t>
                      </a:r>
                      <a:r>
                        <a:rPr sz="900" spc="-7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상주2명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2023년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교원그룹 년간 PC 및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Notebook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공급사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선정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가산디지탈단지 사무실 분점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개설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우리의료재단 증축 공사 서버 및 컴퓨터 전산 장비</a:t>
                      </a:r>
                      <a:r>
                        <a:rPr sz="900" spc="-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납품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인청공장 등록 및 전자칠판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직접생산등록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12세대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PC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35종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조달</a:t>
                      </a:r>
                      <a:r>
                        <a:rPr sz="90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등록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녹색기술인증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획득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조달PC 녹색기술 제품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6종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등록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10" dirty="0">
                          <a:latin typeface="맑은 고딕"/>
                          <a:cs typeface="맑은 고딕"/>
                        </a:rPr>
                        <a:t>Oncell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방식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NEOM시리즈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전자칠판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4종</a:t>
                      </a:r>
                      <a:r>
                        <a:rPr sz="9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출시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NEOTALK(네오톡)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 저작권등록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주식회사 코엑스 IT 장비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네트웍 유지보수 상주</a:t>
                      </a:r>
                      <a:r>
                        <a:rPr sz="9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1명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에큐온저축은행 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IT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장비 및 네트웍 유지보수 상주</a:t>
                      </a:r>
                      <a:r>
                        <a:rPr sz="900" spc="-1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1명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2024년 NICE그룹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전산장비</a:t>
                      </a:r>
                      <a:r>
                        <a:rPr sz="900" spc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연간단가계약</a:t>
                      </a: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MG손해보험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2023~4년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전산장비 </a:t>
                      </a:r>
                      <a:r>
                        <a:rPr sz="900" dirty="0" err="1">
                          <a:latin typeface="맑은 고딕"/>
                          <a:cs typeface="맑은 고딕"/>
                        </a:rPr>
                        <a:t>수주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 err="1">
                          <a:latin typeface="맑은 고딕"/>
                          <a:cs typeface="맑은 고딕"/>
                        </a:rPr>
                        <a:t>납품</a:t>
                      </a:r>
                      <a:endParaRPr lang="en-US" sz="900" dirty="0">
                        <a:latin typeface="맑은 고딕"/>
                        <a:cs typeface="맑은 고딕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lang="ko-KR" altLang="en-US" sz="900" dirty="0" err="1">
                          <a:latin typeface="맑은 고딕"/>
                          <a:cs typeface="맑은 고딕"/>
                        </a:rPr>
                        <a:t>풍산그룹</a:t>
                      </a:r>
                      <a:r>
                        <a:rPr lang="ko-KR" altLang="en-US" sz="900" dirty="0">
                          <a:latin typeface="맑은 고딕"/>
                          <a:cs typeface="맑은 고딕"/>
                        </a:rPr>
                        <a:t> 협력사 체결</a:t>
                      </a:r>
                      <a:endParaRPr lang="en-US" altLang="ko-KR" sz="900" dirty="0">
                        <a:latin typeface="맑은 고딕"/>
                        <a:cs typeface="맑은 고딕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r>
                        <a:rPr lang="ko-KR" altLang="en-US" sz="900" dirty="0">
                          <a:latin typeface="맑은 고딕"/>
                          <a:cs typeface="맑은 고딕"/>
                        </a:rPr>
                        <a:t>코오롱 인더스트리 협력사 체결</a:t>
                      </a:r>
                      <a:endParaRPr lang="en-US" altLang="ko-KR" sz="900" dirty="0">
                        <a:latin typeface="맑은 고딕"/>
                        <a:cs typeface="맑은 고딕"/>
                      </a:endParaRPr>
                    </a:p>
                    <a:p>
                      <a:pPr marL="267335" indent="-1981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MS UI Gothic"/>
                        <a:buChar char="❖"/>
                        <a:tabLst>
                          <a:tab pos="241935" algn="l"/>
                        </a:tabLst>
                      </a:pPr>
                      <a:endParaRPr sz="900" dirty="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L w="6350">
                      <a:solidFill>
                        <a:srgbClr val="D0CECE"/>
                      </a:solidFill>
                      <a:prstDash val="solid"/>
                    </a:lnL>
                    <a:lnR w="6350">
                      <a:solidFill>
                        <a:srgbClr val="D0CECE"/>
                      </a:solidFill>
                      <a:prstDash val="solid"/>
                    </a:lnR>
                    <a:lnT w="6350">
                      <a:solidFill>
                        <a:srgbClr val="D0CECE"/>
                      </a:solidFill>
                      <a:prstDash val="solid"/>
                    </a:lnT>
                    <a:lnB w="635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9" y="2394204"/>
            <a:ext cx="1270" cy="142875"/>
          </a:xfrm>
          <a:custGeom>
            <a:avLst/>
            <a:gdLst/>
            <a:ahLst/>
            <a:cxnLst/>
            <a:rect l="l" t="t" r="r" b="b"/>
            <a:pathLst>
              <a:path w="1270" h="142875">
                <a:moveTo>
                  <a:pt x="762" y="0"/>
                </a:moveTo>
                <a:lnTo>
                  <a:pt x="0" y="142875"/>
                </a:lnTo>
              </a:path>
            </a:pathLst>
          </a:custGeom>
          <a:ln w="634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5248" y="2394204"/>
            <a:ext cx="3175" cy="1397000"/>
          </a:xfrm>
          <a:custGeom>
            <a:avLst/>
            <a:gdLst/>
            <a:ahLst/>
            <a:cxnLst/>
            <a:rect l="l" t="t" r="r" b="b"/>
            <a:pathLst>
              <a:path w="3175" h="1397000">
                <a:moveTo>
                  <a:pt x="0" y="0"/>
                </a:moveTo>
                <a:lnTo>
                  <a:pt x="3175" y="1396873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4920" y="2386584"/>
            <a:ext cx="34290" cy="1978025"/>
          </a:xfrm>
          <a:custGeom>
            <a:avLst/>
            <a:gdLst/>
            <a:ahLst/>
            <a:cxnLst/>
            <a:rect l="l" t="t" r="r" b="b"/>
            <a:pathLst>
              <a:path w="34289" h="1978025">
                <a:moveTo>
                  <a:pt x="0" y="0"/>
                </a:moveTo>
                <a:lnTo>
                  <a:pt x="34035" y="1977516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2791" y="2394204"/>
            <a:ext cx="2540" cy="1364615"/>
          </a:xfrm>
          <a:custGeom>
            <a:avLst/>
            <a:gdLst/>
            <a:ahLst/>
            <a:cxnLst/>
            <a:rect l="l" t="t" r="r" b="b"/>
            <a:pathLst>
              <a:path w="2540" h="1364614">
                <a:moveTo>
                  <a:pt x="2184" y="0"/>
                </a:moveTo>
                <a:lnTo>
                  <a:pt x="0" y="1364488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6100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4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080" y="475234"/>
            <a:ext cx="10464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회사</a:t>
            </a:r>
            <a:r>
              <a:rPr sz="1500" b="1" spc="-85" dirty="0">
                <a:latin typeface="맑은 고딕"/>
                <a:cs typeface="맑은 고딕"/>
              </a:rPr>
              <a:t> </a:t>
            </a:r>
            <a:r>
              <a:rPr sz="1500" b="1" dirty="0">
                <a:latin typeface="맑은 고딕"/>
                <a:cs typeface="맑은 고딕"/>
              </a:rPr>
              <a:t>조직도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53995" y="1328928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79" h="350519">
                <a:moveTo>
                  <a:pt x="1012952" y="0"/>
                </a:moveTo>
                <a:lnTo>
                  <a:pt x="58420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20" y="350520"/>
                </a:lnTo>
                <a:lnTo>
                  <a:pt x="1012952" y="350520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1" y="292100"/>
                </a:lnTo>
                <a:lnTo>
                  <a:pt x="1071371" y="58420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2" y="0"/>
                </a:lnTo>
                <a:close/>
              </a:path>
            </a:pathLst>
          </a:custGeom>
          <a:solidFill>
            <a:srgbClr val="570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2760" y="1821180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79" h="350519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20"/>
                </a:lnTo>
                <a:lnTo>
                  <a:pt x="1012951" y="350520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2" y="292100"/>
                </a:lnTo>
                <a:lnTo>
                  <a:pt x="1071372" y="58420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868" y="2535936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80" h="350519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19"/>
                </a:lnTo>
                <a:lnTo>
                  <a:pt x="1012951" y="350519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2" y="292100"/>
                </a:lnTo>
                <a:lnTo>
                  <a:pt x="1071372" y="58419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629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4227" y="2535936"/>
            <a:ext cx="1073150" cy="350520"/>
          </a:xfrm>
          <a:custGeom>
            <a:avLst/>
            <a:gdLst/>
            <a:ahLst/>
            <a:cxnLst/>
            <a:rect l="l" t="t" r="r" b="b"/>
            <a:pathLst>
              <a:path w="1073150" h="350519">
                <a:moveTo>
                  <a:pt x="1014476" y="0"/>
                </a:moveTo>
                <a:lnTo>
                  <a:pt x="58420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20" y="350519"/>
                </a:lnTo>
                <a:lnTo>
                  <a:pt x="1014476" y="350519"/>
                </a:lnTo>
                <a:lnTo>
                  <a:pt x="1037212" y="345928"/>
                </a:lnTo>
                <a:lnTo>
                  <a:pt x="1055782" y="333406"/>
                </a:lnTo>
                <a:lnTo>
                  <a:pt x="1068304" y="314836"/>
                </a:lnTo>
                <a:lnTo>
                  <a:pt x="1072896" y="292100"/>
                </a:lnTo>
                <a:lnTo>
                  <a:pt x="1072896" y="58419"/>
                </a:lnTo>
                <a:lnTo>
                  <a:pt x="1068304" y="35683"/>
                </a:lnTo>
                <a:lnTo>
                  <a:pt x="1055782" y="17113"/>
                </a:lnTo>
                <a:lnTo>
                  <a:pt x="1037212" y="4591"/>
                </a:lnTo>
                <a:lnTo>
                  <a:pt x="1014476" y="0"/>
                </a:lnTo>
                <a:close/>
              </a:path>
            </a:pathLst>
          </a:custGeom>
          <a:solidFill>
            <a:srgbClr val="629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2111" y="2535936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79" h="350519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19"/>
                </a:lnTo>
                <a:lnTo>
                  <a:pt x="1012951" y="350519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2" y="292100"/>
                </a:lnTo>
                <a:lnTo>
                  <a:pt x="1071372" y="58419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629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9996" y="2535936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79" h="350519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19"/>
                </a:lnTo>
                <a:lnTo>
                  <a:pt x="1012951" y="350519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1" y="292100"/>
                </a:lnTo>
                <a:lnTo>
                  <a:pt x="1071371" y="58419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629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868" y="3179064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80" h="350520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20"/>
                </a:lnTo>
                <a:lnTo>
                  <a:pt x="1012951" y="350520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2" y="292100"/>
                </a:lnTo>
                <a:lnTo>
                  <a:pt x="1071372" y="58420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4227" y="3179064"/>
            <a:ext cx="1073150" cy="350520"/>
          </a:xfrm>
          <a:custGeom>
            <a:avLst/>
            <a:gdLst/>
            <a:ahLst/>
            <a:cxnLst/>
            <a:rect l="l" t="t" r="r" b="b"/>
            <a:pathLst>
              <a:path w="1073150" h="350520">
                <a:moveTo>
                  <a:pt x="1014476" y="0"/>
                </a:moveTo>
                <a:lnTo>
                  <a:pt x="58420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20" y="350520"/>
                </a:lnTo>
                <a:lnTo>
                  <a:pt x="1014476" y="350520"/>
                </a:lnTo>
                <a:lnTo>
                  <a:pt x="1037212" y="345928"/>
                </a:lnTo>
                <a:lnTo>
                  <a:pt x="1055782" y="333406"/>
                </a:lnTo>
                <a:lnTo>
                  <a:pt x="1068304" y="314836"/>
                </a:lnTo>
                <a:lnTo>
                  <a:pt x="1072896" y="292100"/>
                </a:lnTo>
                <a:lnTo>
                  <a:pt x="1072896" y="58420"/>
                </a:lnTo>
                <a:lnTo>
                  <a:pt x="1068304" y="35683"/>
                </a:lnTo>
                <a:lnTo>
                  <a:pt x="1055782" y="17113"/>
                </a:lnTo>
                <a:lnTo>
                  <a:pt x="1037212" y="4591"/>
                </a:lnTo>
                <a:lnTo>
                  <a:pt x="1014476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9996" y="3179064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79" h="350520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20"/>
                </a:lnTo>
                <a:lnTo>
                  <a:pt x="1012951" y="350520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1" y="292100"/>
                </a:lnTo>
                <a:lnTo>
                  <a:pt x="1071371" y="58420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868" y="3758184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80" h="350520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099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19"/>
                </a:lnTo>
                <a:lnTo>
                  <a:pt x="1012951" y="350519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2" y="292099"/>
                </a:lnTo>
                <a:lnTo>
                  <a:pt x="1071372" y="58419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4227" y="3758184"/>
            <a:ext cx="1073150" cy="350520"/>
          </a:xfrm>
          <a:custGeom>
            <a:avLst/>
            <a:gdLst/>
            <a:ahLst/>
            <a:cxnLst/>
            <a:rect l="l" t="t" r="r" b="b"/>
            <a:pathLst>
              <a:path w="1073150" h="350520">
                <a:moveTo>
                  <a:pt x="1014476" y="0"/>
                </a:moveTo>
                <a:lnTo>
                  <a:pt x="58420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099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20" y="350519"/>
                </a:lnTo>
                <a:lnTo>
                  <a:pt x="1014476" y="350519"/>
                </a:lnTo>
                <a:lnTo>
                  <a:pt x="1037212" y="345928"/>
                </a:lnTo>
                <a:lnTo>
                  <a:pt x="1055782" y="333406"/>
                </a:lnTo>
                <a:lnTo>
                  <a:pt x="1068304" y="314836"/>
                </a:lnTo>
                <a:lnTo>
                  <a:pt x="1072896" y="292099"/>
                </a:lnTo>
                <a:lnTo>
                  <a:pt x="1072896" y="58419"/>
                </a:lnTo>
                <a:lnTo>
                  <a:pt x="1068304" y="35683"/>
                </a:lnTo>
                <a:lnTo>
                  <a:pt x="1055782" y="17113"/>
                </a:lnTo>
                <a:lnTo>
                  <a:pt x="1037212" y="4591"/>
                </a:lnTo>
                <a:lnTo>
                  <a:pt x="1014476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9996" y="3758184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79" h="350520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099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19"/>
                </a:lnTo>
                <a:lnTo>
                  <a:pt x="1012951" y="350519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1" y="292099"/>
                </a:lnTo>
                <a:lnTo>
                  <a:pt x="1071371" y="58419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8920" y="1679448"/>
            <a:ext cx="0" cy="714375"/>
          </a:xfrm>
          <a:custGeom>
            <a:avLst/>
            <a:gdLst/>
            <a:ahLst/>
            <a:cxnLst/>
            <a:rect l="l" t="t" r="r" b="b"/>
            <a:pathLst>
              <a:path h="714375">
                <a:moveTo>
                  <a:pt x="0" y="0"/>
                </a:moveTo>
                <a:lnTo>
                  <a:pt x="0" y="714375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5839" y="2386584"/>
            <a:ext cx="4070350" cy="0"/>
          </a:xfrm>
          <a:custGeom>
            <a:avLst/>
            <a:gdLst/>
            <a:ahLst/>
            <a:cxnLst/>
            <a:rect l="l" t="t" r="r" b="b"/>
            <a:pathLst>
              <a:path w="4070350">
                <a:moveTo>
                  <a:pt x="0" y="0"/>
                </a:moveTo>
                <a:lnTo>
                  <a:pt x="4069842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23870" y="1400302"/>
            <a:ext cx="141160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대표이사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720090">
              <a:lnSpc>
                <a:spcPct val="100000"/>
              </a:lnSpc>
              <a:spcBef>
                <a:spcPts val="112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경영</a:t>
            </a:r>
            <a:r>
              <a:rPr sz="1000" spc="-7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지원팀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303" y="2639949"/>
            <a:ext cx="906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SYSTEM</a:t>
            </a:r>
            <a:r>
              <a:rPr sz="1000" spc="-7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사업부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374" y="3283077"/>
            <a:ext cx="1031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기업,채널 영업</a:t>
            </a:r>
            <a:r>
              <a:rPr sz="1000" spc="-5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1004" y="3854577"/>
            <a:ext cx="10179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MRO&amp; 온라인</a:t>
            </a:r>
            <a:r>
              <a:rPr sz="1000" spc="-7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94738" y="2639949"/>
            <a:ext cx="5829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NI</a:t>
            </a:r>
            <a:r>
              <a:rPr sz="1000" spc="-7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사업부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72385" y="3251073"/>
            <a:ext cx="5772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컨설팅</a:t>
            </a:r>
            <a:r>
              <a:rPr sz="1000" spc="-7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88947" y="3822573"/>
            <a:ext cx="749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기술 시공</a:t>
            </a:r>
            <a:r>
              <a:rPr sz="1000" spc="-6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04108" y="2639949"/>
            <a:ext cx="621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신 사업</a:t>
            </a:r>
            <a:r>
              <a:rPr sz="1000" spc="-8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90364" y="3251073"/>
            <a:ext cx="740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HP</a:t>
            </a:r>
            <a:r>
              <a:rPr sz="1000" spc="-7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서비스팀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57673" y="2639949"/>
            <a:ext cx="649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MA</a:t>
            </a:r>
            <a:r>
              <a:rPr sz="1000" spc="-7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사업부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90364" y="3854577"/>
            <a:ext cx="830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기업</a:t>
            </a:r>
            <a:r>
              <a:rPr sz="1000" spc="-7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서비스팀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88920" y="1996440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5">
                <a:moveTo>
                  <a:pt x="0" y="0"/>
                </a:moveTo>
                <a:lnTo>
                  <a:pt x="243205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5976239" y="1746631"/>
          <a:ext cx="3313428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구분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R w="3175">
                      <a:solidFill>
                        <a:srgbClr val="CDD2D9"/>
                      </a:solidFill>
                      <a:prstDash val="solid"/>
                    </a:lnR>
                    <a:lnT w="12700">
                      <a:solidFill>
                        <a:srgbClr val="333E50"/>
                      </a:solidFill>
                      <a:prstDash val="solid"/>
                    </a:lnT>
                    <a:lnB w="12700">
                      <a:solidFill>
                        <a:srgbClr val="333E50"/>
                      </a:solidFill>
                      <a:prstDash val="solid"/>
                    </a:lnB>
                    <a:solidFill>
                      <a:srgbClr val="E3EC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R w="3175">
                      <a:solidFill>
                        <a:srgbClr val="CDD2D9"/>
                      </a:solidFill>
                      <a:prstDash val="solid"/>
                    </a:lnR>
                    <a:lnT w="12700">
                      <a:solidFill>
                        <a:srgbClr val="333E50"/>
                      </a:solidFill>
                      <a:prstDash val="solid"/>
                    </a:lnT>
                    <a:lnB w="12700">
                      <a:solidFill>
                        <a:srgbClr val="333E50"/>
                      </a:solidFill>
                      <a:prstDash val="solid"/>
                    </a:lnB>
                    <a:solidFill>
                      <a:srgbClr val="E3ECF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비고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3175">
                      <a:solidFill>
                        <a:srgbClr val="CDD2D9"/>
                      </a:solidFill>
                      <a:prstDash val="solid"/>
                    </a:lnL>
                    <a:lnT w="12700">
                      <a:solidFill>
                        <a:srgbClr val="333E50"/>
                      </a:solidFill>
                      <a:prstDash val="solid"/>
                    </a:lnT>
                    <a:lnB w="12700">
                      <a:solidFill>
                        <a:srgbClr val="333E50"/>
                      </a:solidFill>
                      <a:prstDash val="solid"/>
                    </a:lnB>
                    <a:solidFill>
                      <a:srgbClr val="E3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72390" marR="22796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IT Infra,</a:t>
                      </a:r>
                      <a:r>
                        <a:rPr sz="900" spc="-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System  Consulting  Professional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12700">
                      <a:solidFill>
                        <a:srgbClr val="333E50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12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3810" marB="0">
                    <a:lnL w="3175">
                      <a:solidFill>
                        <a:srgbClr val="CDD2D9"/>
                      </a:solidFill>
                      <a:prstDash val="solid"/>
                    </a:lnL>
                    <a:lnR w="3175">
                      <a:solidFill>
                        <a:srgbClr val="CDD2D9"/>
                      </a:solidFill>
                      <a:prstDash val="solid"/>
                    </a:lnR>
                    <a:lnT w="12700">
                      <a:solidFill>
                        <a:srgbClr val="333E50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8115" marR="63500" indent="2679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10년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이상의 영업</a:t>
                      </a:r>
                      <a:r>
                        <a:rPr sz="900" spc="-9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경력자  각 밴더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Sales Certified</a:t>
                      </a:r>
                      <a:r>
                        <a:rPr sz="900" spc="-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이수자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12700">
                      <a:solidFill>
                        <a:srgbClr val="333E50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2390" marR="4044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Network  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Consulting 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P</a:t>
                      </a:r>
                      <a:r>
                        <a:rPr sz="900" spc="0" dirty="0"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f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e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ssi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onal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6985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900" spc="-10" dirty="0">
                          <a:latin typeface="맑은 고딕"/>
                          <a:cs typeface="맑은 고딕"/>
                        </a:rPr>
                        <a:t>4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 marR="63500" indent="25146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10년이상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네트웍</a:t>
                      </a:r>
                      <a:r>
                        <a:rPr sz="900" spc="-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경력자  방화벽,</a:t>
                      </a:r>
                      <a:r>
                        <a:rPr sz="9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백본,스위치,하드웨어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70675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네트웍 공사</a:t>
                      </a:r>
                      <a:r>
                        <a:rPr sz="900" spc="-9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전문가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8890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2390" marR="360680">
                        <a:lnSpc>
                          <a:spcPct val="117800"/>
                        </a:lnSpc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Ma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in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te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nan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e  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Specialist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254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20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3730" marR="63500" indent="-33845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10년이상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경력자 및</a:t>
                      </a:r>
                      <a:r>
                        <a:rPr sz="9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기업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IT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 유지보수</a:t>
                      </a:r>
                      <a:r>
                        <a:rPr sz="9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전문</a:t>
                      </a:r>
                      <a:r>
                        <a:rPr sz="9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인력 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HP 서비스 전문</a:t>
                      </a:r>
                      <a:r>
                        <a:rPr sz="900" spc="-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인력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제조생산인원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89535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72390" marR="1866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Information</a:t>
                      </a:r>
                      <a:r>
                        <a:rPr sz="9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and  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Communication 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Works 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Business 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Certified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8509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5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88925" marR="63500" indent="-5080">
                        <a:lnSpc>
                          <a:spcPct val="100000"/>
                        </a:lnSpc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네트웍크 공사 시행 및</a:t>
                      </a:r>
                      <a:r>
                        <a:rPr sz="900" spc="-1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감리  정보통신기술자</a:t>
                      </a:r>
                      <a:r>
                        <a:rPr sz="900" spc="-1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자격소지자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72390" marR="14414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경영관리 및</a:t>
                      </a:r>
                      <a:r>
                        <a:rPr sz="900" spc="-1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지원  스텝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24460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5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경영관리 및</a:t>
                      </a:r>
                      <a:r>
                        <a:rPr sz="900" spc="-1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영업지원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연구개발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인력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3175" marB="0"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5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명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R w="3175">
                      <a:solidFill>
                        <a:srgbClr val="CDD2D9"/>
                      </a:solidFill>
                      <a:prstDash val="solid"/>
                    </a:lnR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제품개발 및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R&amp;D프로젝트</a:t>
                      </a:r>
                      <a:r>
                        <a:rPr sz="900" spc="-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수행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CDD2D9"/>
                      </a:solidFill>
                      <a:prstDash val="solid"/>
                    </a:lnL>
                    <a:lnT w="3175">
                      <a:solidFill>
                        <a:srgbClr val="CDD2D9"/>
                      </a:solidFill>
                      <a:prstDash val="solid"/>
                    </a:lnT>
                    <a:lnB w="3175">
                      <a:solidFill>
                        <a:srgbClr val="CDD2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6054344" y="1178433"/>
            <a:ext cx="982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맑은 고딕"/>
                <a:cs typeface="맑은 고딕"/>
              </a:rPr>
              <a:t>인력</a:t>
            </a:r>
            <a:r>
              <a:rPr sz="1200" b="1" spc="-17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보유현황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38471" y="4300728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79" h="350520">
                <a:moveTo>
                  <a:pt x="101295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19"/>
                </a:lnTo>
                <a:lnTo>
                  <a:pt x="1012951" y="350519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2" y="292100"/>
                </a:lnTo>
                <a:lnTo>
                  <a:pt x="1071372" y="58419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689094" y="4397121"/>
            <a:ext cx="830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제조</a:t>
            </a:r>
            <a:r>
              <a:rPr sz="1000" spc="-7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맑은 고딕"/>
                <a:cs typeface="맑은 고딕"/>
              </a:rPr>
              <a:t>생산인력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13988" y="2886456"/>
            <a:ext cx="5080" cy="260985"/>
          </a:xfrm>
          <a:custGeom>
            <a:avLst/>
            <a:gdLst/>
            <a:ahLst/>
            <a:cxnLst/>
            <a:rect l="l" t="t" r="r" b="b"/>
            <a:pathLst>
              <a:path w="5079" h="260985">
                <a:moveTo>
                  <a:pt x="4572" y="0"/>
                </a:moveTo>
                <a:lnTo>
                  <a:pt x="0" y="260477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77539" y="3147060"/>
            <a:ext cx="1071880" cy="350520"/>
          </a:xfrm>
          <a:custGeom>
            <a:avLst/>
            <a:gdLst/>
            <a:ahLst/>
            <a:cxnLst/>
            <a:rect l="l" t="t" r="r" b="b"/>
            <a:pathLst>
              <a:path w="1071879" h="350520">
                <a:moveTo>
                  <a:pt x="1012951" y="0"/>
                </a:moveTo>
                <a:lnTo>
                  <a:pt x="58420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20" y="350519"/>
                </a:lnTo>
                <a:lnTo>
                  <a:pt x="1012951" y="350519"/>
                </a:lnTo>
                <a:lnTo>
                  <a:pt x="1035688" y="345928"/>
                </a:lnTo>
                <a:lnTo>
                  <a:pt x="1054258" y="333406"/>
                </a:lnTo>
                <a:lnTo>
                  <a:pt x="1066780" y="314836"/>
                </a:lnTo>
                <a:lnTo>
                  <a:pt x="1071372" y="292100"/>
                </a:lnTo>
                <a:lnTo>
                  <a:pt x="1071372" y="58419"/>
                </a:lnTo>
                <a:lnTo>
                  <a:pt x="1066780" y="35683"/>
                </a:lnTo>
                <a:lnTo>
                  <a:pt x="1054258" y="17113"/>
                </a:lnTo>
                <a:lnTo>
                  <a:pt x="1035688" y="4591"/>
                </a:lnTo>
                <a:lnTo>
                  <a:pt x="1012951" y="0"/>
                </a:lnTo>
                <a:close/>
              </a:path>
            </a:pathLst>
          </a:custGeom>
          <a:solidFill>
            <a:srgbClr val="629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99790" y="3250133"/>
            <a:ext cx="657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맑은 고딕"/>
                <a:cs typeface="맑은 고딕"/>
              </a:rPr>
              <a:t>연구개발팀</a:t>
            </a:r>
            <a:endParaRPr sz="1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4048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438912"/>
                </a:moveTo>
                <a:lnTo>
                  <a:pt x="438912" y="438912"/>
                </a:lnTo>
                <a:lnTo>
                  <a:pt x="438912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967" y="433197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맑은 고딕"/>
                <a:cs typeface="맑은 고딕"/>
              </a:rPr>
              <a:t>5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080" y="475234"/>
            <a:ext cx="23482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맑은 고딕"/>
                <a:cs typeface="맑은 고딕"/>
              </a:rPr>
              <a:t>SYSTEM 사업 [ </a:t>
            </a:r>
            <a:r>
              <a:rPr sz="1500" b="1" spc="-5" dirty="0">
                <a:solidFill>
                  <a:srgbClr val="252525"/>
                </a:solidFill>
                <a:latin typeface="맑은 고딕"/>
                <a:cs typeface="맑은 고딕"/>
              </a:rPr>
              <a:t>IT </a:t>
            </a:r>
            <a:r>
              <a:rPr sz="1500" b="1" dirty="0">
                <a:solidFill>
                  <a:srgbClr val="252525"/>
                </a:solidFill>
                <a:latin typeface="맑은 고딕"/>
                <a:cs typeface="맑은 고딕"/>
              </a:rPr>
              <a:t>컨설팅</a:t>
            </a:r>
            <a:r>
              <a:rPr sz="15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500" b="1" dirty="0">
                <a:solidFill>
                  <a:srgbClr val="252525"/>
                </a:solidFill>
                <a:latin typeface="맑은 고딕"/>
                <a:cs typeface="맑은 고딕"/>
              </a:rPr>
              <a:t>]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80" y="1150746"/>
            <a:ext cx="4148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맑은 고딕"/>
                <a:cs typeface="맑은 고딕"/>
              </a:rPr>
              <a:t>아직도 </a:t>
            </a:r>
            <a:r>
              <a:rPr sz="1100" spc="-5" dirty="0">
                <a:latin typeface="맑은 고딕"/>
                <a:cs typeface="맑은 고딕"/>
              </a:rPr>
              <a:t>IT INFRA </a:t>
            </a:r>
            <a:r>
              <a:rPr sz="1100" dirty="0">
                <a:latin typeface="맑은 고딕"/>
                <a:cs typeface="맑은 고딕"/>
              </a:rPr>
              <a:t>주먹구구식으로 강매 당하고</a:t>
            </a:r>
            <a:r>
              <a:rPr sz="1100" spc="-4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있지는않으십니까?!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010" y="2352802"/>
            <a:ext cx="2059305" cy="8483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2550" indent="-69850">
              <a:lnSpc>
                <a:spcPct val="100000"/>
              </a:lnSpc>
              <a:spcBef>
                <a:spcPts val="3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모델 분석을 통한 효과적인</a:t>
            </a:r>
            <a:r>
              <a:rPr sz="900" spc="-5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제안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비즈니스 관점에서 </a:t>
            </a:r>
            <a:r>
              <a:rPr sz="900" spc="-5" dirty="0">
                <a:latin typeface="맑은 고딕"/>
                <a:cs typeface="맑은 고딕"/>
              </a:rPr>
              <a:t>IT투자의 </a:t>
            </a:r>
            <a:r>
              <a:rPr sz="900" dirty="0">
                <a:latin typeface="맑은 고딕"/>
                <a:cs typeface="맑은 고딕"/>
              </a:rPr>
              <a:t>가치</a:t>
            </a:r>
            <a:r>
              <a:rPr sz="900" spc="-1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규명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기존 </a:t>
            </a:r>
            <a:r>
              <a:rPr sz="900" spc="-5" dirty="0">
                <a:latin typeface="맑은 고딕"/>
                <a:cs typeface="맑은 고딕"/>
              </a:rPr>
              <a:t>Infra에 </a:t>
            </a:r>
            <a:r>
              <a:rPr sz="900" dirty="0">
                <a:latin typeface="맑은 고딕"/>
                <a:cs typeface="맑은 고딕"/>
              </a:rPr>
              <a:t>신속한 신기술</a:t>
            </a:r>
            <a:r>
              <a:rPr sz="900" spc="-6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수용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효율성 </a:t>
            </a:r>
            <a:r>
              <a:rPr sz="900" spc="-5" dirty="0">
                <a:latin typeface="맑은 고딕"/>
                <a:cs typeface="맑은 고딕"/>
              </a:rPr>
              <a:t>향상.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비용절감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9"/>
              </a:spcBef>
              <a:buFont typeface=""/>
              <a:buChar char="·"/>
              <a:tabLst>
                <a:tab pos="83185" algn="l"/>
              </a:tabLst>
            </a:pPr>
            <a:r>
              <a:rPr sz="900" spc="-5" dirty="0">
                <a:latin typeface="맑은 고딕"/>
                <a:cs typeface="맑은 고딕"/>
              </a:rPr>
              <a:t>RFI작성, RFP작성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504" y="2270760"/>
            <a:ext cx="1784985" cy="1270"/>
          </a:xfrm>
          <a:custGeom>
            <a:avLst/>
            <a:gdLst/>
            <a:ahLst/>
            <a:cxnLst/>
            <a:rect l="l" t="t" r="r" b="b"/>
            <a:pathLst>
              <a:path w="1784985" h="1269">
                <a:moveTo>
                  <a:pt x="0" y="0"/>
                </a:moveTo>
                <a:lnTo>
                  <a:pt x="1784984" y="1269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6419" y="1820037"/>
            <a:ext cx="18072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맑은 고딕"/>
                <a:cs typeface="맑은 고딕"/>
              </a:rPr>
              <a:t>비즈니스 모델에 맞는</a:t>
            </a:r>
            <a:r>
              <a:rPr sz="1000" b="1" spc="-5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최적화된  시스템 제안, 로드앱</a:t>
            </a:r>
            <a:r>
              <a:rPr sz="1000" b="1" spc="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제시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1156" y="2386329"/>
            <a:ext cx="2046605" cy="8483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2550" indent="-69850">
              <a:lnSpc>
                <a:spcPct val="100000"/>
              </a:lnSpc>
              <a:spcBef>
                <a:spcPts val="3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고객의 요구에 맞는 Syetem</a:t>
            </a:r>
            <a:r>
              <a:rPr sz="900" spc="-1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환경구축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dirty="0">
                <a:latin typeface="맑은 고딕"/>
                <a:cs typeface="맑은 고딕"/>
              </a:rPr>
              <a:t>최상의 성능 향상을 위해 Syetem</a:t>
            </a:r>
            <a:r>
              <a:rPr sz="900" spc="-1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튜닝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spc="-5" dirty="0">
                <a:latin typeface="맑은 고딕"/>
                <a:cs typeface="맑은 고딕"/>
              </a:rPr>
              <a:t>lnfra </a:t>
            </a:r>
            <a:r>
              <a:rPr sz="900" dirty="0">
                <a:latin typeface="맑은 고딕"/>
                <a:cs typeface="맑은 고딕"/>
              </a:rPr>
              <a:t>유연성 증가 및 복잡성</a:t>
            </a:r>
            <a:r>
              <a:rPr sz="900" spc="-6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감소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9"/>
              </a:spcBef>
              <a:buFont typeface=""/>
              <a:buChar char="·"/>
              <a:tabLst>
                <a:tab pos="83185" algn="l"/>
              </a:tabLst>
            </a:pPr>
            <a:r>
              <a:rPr sz="900" spc="-5" dirty="0">
                <a:latin typeface="맑은 고딕"/>
                <a:cs typeface="맑은 고딕"/>
              </a:rPr>
              <a:t>lnfra </a:t>
            </a:r>
            <a:r>
              <a:rPr sz="900" dirty="0">
                <a:latin typeface="맑은 고딕"/>
                <a:cs typeface="맑은 고딕"/>
              </a:rPr>
              <a:t>통합 비용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절감</a:t>
            </a:r>
            <a:endParaRPr sz="900">
              <a:latin typeface="맑은 고딕"/>
              <a:cs typeface="맑은 고딕"/>
            </a:endParaRPr>
          </a:p>
          <a:p>
            <a:pPr marL="82550" indent="-69850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83185" algn="l"/>
              </a:tabLst>
            </a:pPr>
            <a:r>
              <a:rPr sz="900" spc="-5" dirty="0">
                <a:latin typeface="맑은 고딕"/>
                <a:cs typeface="맑은 고딕"/>
              </a:rPr>
              <a:t>lnfra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관리개선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38771" y="2298192"/>
            <a:ext cx="1784985" cy="1270"/>
          </a:xfrm>
          <a:custGeom>
            <a:avLst/>
            <a:gdLst/>
            <a:ahLst/>
            <a:cxnLst/>
            <a:rect l="l" t="t" r="r" b="b"/>
            <a:pathLst>
              <a:path w="1784984" h="1269">
                <a:moveTo>
                  <a:pt x="0" y="0"/>
                </a:moveTo>
                <a:lnTo>
                  <a:pt x="1784984" y="127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98893" y="1851787"/>
            <a:ext cx="20389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맑은 고딕"/>
                <a:cs typeface="맑은 고딕"/>
              </a:rPr>
              <a:t>고객의 비즈니스 모델을 위해  디자인된 IT lnfra Srtucture의</a:t>
            </a:r>
            <a:r>
              <a:rPr sz="1000" b="1" spc="-3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구축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8180" y="4684776"/>
            <a:ext cx="1784985" cy="1270"/>
          </a:xfrm>
          <a:custGeom>
            <a:avLst/>
            <a:gdLst/>
            <a:ahLst/>
            <a:cxnLst/>
            <a:rect l="l" t="t" r="r" b="b"/>
            <a:pathLst>
              <a:path w="1784985" h="1270">
                <a:moveTo>
                  <a:pt x="0" y="0"/>
                </a:moveTo>
                <a:lnTo>
                  <a:pt x="1784984" y="1269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8962" y="4239895"/>
            <a:ext cx="2038985" cy="1382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맑은 고딕"/>
                <a:cs typeface="맑은 고딕"/>
              </a:rPr>
              <a:t>IT lnfra Structure의 가용성을 유지  향상시키기 위한 유지 보수</a:t>
            </a:r>
            <a:r>
              <a:rPr sz="1000" b="1" spc="-2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서비스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54940" indent="-70485">
              <a:lnSpc>
                <a:spcPct val="100000"/>
              </a:lnSpc>
              <a:buFont typeface=""/>
              <a:buChar char="·"/>
              <a:tabLst>
                <a:tab pos="155575" algn="l"/>
              </a:tabLst>
            </a:pPr>
            <a:r>
              <a:rPr sz="900" dirty="0">
                <a:latin typeface="맑은 고딕"/>
                <a:cs typeface="맑은 고딕"/>
              </a:rPr>
              <a:t>최상의 가용성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확보</a:t>
            </a:r>
            <a:endParaRPr sz="900">
              <a:latin typeface="맑은 고딕"/>
              <a:cs typeface="맑은 고딕"/>
            </a:endParaRPr>
          </a:p>
          <a:p>
            <a:pPr marL="154940" indent="-70485">
              <a:lnSpc>
                <a:spcPct val="100000"/>
              </a:lnSpc>
              <a:spcBef>
                <a:spcPts val="219"/>
              </a:spcBef>
              <a:buFont typeface=""/>
              <a:buChar char="·"/>
              <a:tabLst>
                <a:tab pos="155575" algn="l"/>
              </a:tabLst>
            </a:pPr>
            <a:r>
              <a:rPr sz="900" dirty="0">
                <a:latin typeface="맑은 고딕"/>
                <a:cs typeface="맑은 고딕"/>
              </a:rPr>
              <a:t>정기점검 장애 예측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복구</a:t>
            </a:r>
            <a:endParaRPr sz="900">
              <a:latin typeface="맑은 고딕"/>
              <a:cs typeface="맑은 고딕"/>
            </a:endParaRPr>
          </a:p>
          <a:p>
            <a:pPr marL="154940" indent="-70485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155575" algn="l"/>
              </a:tabLst>
            </a:pPr>
            <a:r>
              <a:rPr sz="900" dirty="0">
                <a:latin typeface="맑은 고딕"/>
                <a:cs typeface="맑은 고딕"/>
              </a:rPr>
              <a:t>사전진단-용량 진단,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장애진단</a:t>
            </a:r>
            <a:endParaRPr sz="900">
              <a:latin typeface="맑은 고딕"/>
              <a:cs typeface="맑은 고딕"/>
            </a:endParaRPr>
          </a:p>
          <a:p>
            <a:pPr marL="154940" indent="-70485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155575" algn="l"/>
              </a:tabLst>
            </a:pPr>
            <a:r>
              <a:rPr sz="900" spc="-5" dirty="0">
                <a:latin typeface="맑은 고딕"/>
                <a:cs typeface="맑은 고딕"/>
              </a:rPr>
              <a:t>lnfra </a:t>
            </a:r>
            <a:r>
              <a:rPr sz="900" dirty="0">
                <a:latin typeface="맑은 고딕"/>
                <a:cs typeface="맑은 고딕"/>
              </a:rPr>
              <a:t>유연성 증가 및 </a:t>
            </a:r>
            <a:r>
              <a:rPr sz="900" spc="-5" dirty="0">
                <a:latin typeface="맑은 고딕"/>
                <a:cs typeface="맑은 고딕"/>
              </a:rPr>
              <a:t>IT </a:t>
            </a:r>
            <a:r>
              <a:rPr sz="900" dirty="0">
                <a:latin typeface="맑은 고딕"/>
                <a:cs typeface="맑은 고딕"/>
              </a:rPr>
              <a:t>복잡성</a:t>
            </a:r>
            <a:r>
              <a:rPr sz="900" spc="-9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감소</a:t>
            </a:r>
            <a:endParaRPr sz="900">
              <a:latin typeface="맑은 고딕"/>
              <a:cs typeface="맑은 고딕"/>
            </a:endParaRPr>
          </a:p>
          <a:p>
            <a:pPr marL="154940" indent="-70485">
              <a:lnSpc>
                <a:spcPct val="100000"/>
              </a:lnSpc>
              <a:spcBef>
                <a:spcPts val="215"/>
              </a:spcBef>
              <a:buFont typeface=""/>
              <a:buChar char="·"/>
              <a:tabLst>
                <a:tab pos="155575" algn="l"/>
              </a:tabLst>
            </a:pPr>
            <a:r>
              <a:rPr sz="900" spc="-5" dirty="0">
                <a:latin typeface="맑은 고딕"/>
                <a:cs typeface="맑은 고딕"/>
              </a:rPr>
              <a:t>System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Porting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48939" y="1886712"/>
            <a:ext cx="3639311" cy="3653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9892" y="6444995"/>
            <a:ext cx="1406652" cy="42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2985</Words>
  <Application>Microsoft Office PowerPoint</Application>
  <PresentationFormat>사용자 지정</PresentationFormat>
  <Paragraphs>737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HY헤드라인M</vt:lpstr>
      <vt:lpstr>MS UI Gothic</vt:lpstr>
      <vt:lpstr>맑은 고딕</vt:lpstr>
      <vt:lpstr>Arial</vt:lpstr>
      <vt:lpstr>Calibri</vt:lpstr>
      <vt:lpstr>Times New Roman</vt:lpstr>
      <vt:lpstr>Office Theme</vt:lpstr>
      <vt:lpstr>Company Profile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NEOTALK 는 전자칠판 판서 도구부터 강의 영상 녹화에 이르기까지 전문적인 강의 활동에 필요한 여러 가지 기능들을 제공하는 1인 콘텐츠 저작도구 입니다.</vt:lpstr>
      <vt:lpstr>PowerPoint 프레젠테이션</vt:lpstr>
      <vt:lpstr>PowerPoint 프레젠테이션</vt:lpstr>
      <vt:lpstr>13 유지보수 관련 솔루션소개</vt:lpstr>
      <vt:lpstr>13 유지보수 관련 솔루션소개</vt:lpstr>
      <vt:lpstr>PowerPoint 프레젠테이션</vt:lpstr>
      <vt:lpstr>HP TECHPULSE</vt:lpstr>
      <vt:lpstr>Services Enable Hybrid Work</vt:lpstr>
      <vt:lpstr>PowerPoint 프레젠테이션</vt:lpstr>
      <vt:lpstr>15 전국 서비스센터 및 유지보수 현황</vt:lpstr>
      <vt:lpstr>16 사업관리방안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표아현</dc:creator>
  <cp:lastModifiedBy>User</cp:lastModifiedBy>
  <cp:revision>3</cp:revision>
  <cp:lastPrinted>2024-07-16T01:19:57Z</cp:lastPrinted>
  <dcterms:created xsi:type="dcterms:W3CDTF">2024-07-16T01:01:33Z</dcterms:created>
  <dcterms:modified xsi:type="dcterms:W3CDTF">2024-08-02T01:57:57Z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2024-07-16T00:00:00Z</vt:filetime>
  </property>
</Properties>
</file>